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2" showSpecialPlsOnTitleSld="0" saveSubsetFonts="1" autoCompressPictures="0">
  <p:sldMasterIdLst>
    <p:sldMasterId id="2147483648" r:id="rId4"/>
  </p:sldMasterIdLst>
  <p:notesMasterIdLst>
    <p:notesMasterId r:id="rId13"/>
  </p:notesMasterIdLst>
  <p:handoutMasterIdLst>
    <p:handoutMasterId r:id="rId14"/>
  </p:handoutMasterIdLst>
  <p:sldIdLst>
    <p:sldId id="257" r:id="rId5"/>
    <p:sldId id="260" r:id="rId6"/>
    <p:sldId id="268" r:id="rId7"/>
    <p:sldId id="266" r:id="rId8"/>
    <p:sldId id="263" r:id="rId9"/>
    <p:sldId id="267" r:id="rId10"/>
    <p:sldId id="261" r:id="rId11"/>
    <p:sldId id="269" r:id="rId12"/>
  </p:sldIdLst>
  <p:sldSz cx="12192000" cy="6858000"/>
  <p:notesSz cx="6858000" cy="9144000"/>
  <p:custDataLst>
    <p:tags r:id="rId15"/>
  </p:custDataLst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oordink, Bas" initials="RB" lastIdx="0" clrIdx="0">
    <p:extLst>
      <p:ext uri="{19B8F6BF-5375-455C-9EA6-DF929625EA0E}">
        <p15:presenceInfo xmlns:p15="http://schemas.microsoft.com/office/powerpoint/2012/main" userId="S::broordink@volkerwessels.com::e6b80f22-b7ea-4a1b-9826-4cad8536796c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7C8C4D2-99C7-059F-01B8-FB2582E48FDA}" v="7" dt="2024-01-23T09:54:21.91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0" autoAdjust="0"/>
    <p:restoredTop sz="91889" autoAdjust="0"/>
  </p:normalViewPr>
  <p:slideViewPr>
    <p:cSldViewPr snapToGrid="0">
      <p:cViewPr varScale="1">
        <p:scale>
          <a:sx n="102" d="100"/>
          <a:sy n="102" d="100"/>
        </p:scale>
        <p:origin x="169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gs" Target="tags/tag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oordink, Bas" userId="e6b80f22-b7ea-4a1b-9826-4cad8536796c" providerId="ADAL" clId="{38342719-7B4E-42BD-84C2-71F1C4901AFF}"/>
    <pc:docChg chg="custSel modSld">
      <pc:chgData name="Roordink, Bas" userId="e6b80f22-b7ea-4a1b-9826-4cad8536796c" providerId="ADAL" clId="{38342719-7B4E-42BD-84C2-71F1C4901AFF}" dt="2023-12-19T12:34:09.821" v="6"/>
      <pc:docMkLst>
        <pc:docMk/>
      </pc:docMkLst>
      <pc:sldChg chg="addSp delSp modSp mod modAnim modNotesTx">
        <pc:chgData name="Roordink, Bas" userId="e6b80f22-b7ea-4a1b-9826-4cad8536796c" providerId="ADAL" clId="{38342719-7B4E-42BD-84C2-71F1C4901AFF}" dt="2023-12-19T12:34:09.821" v="6"/>
        <pc:sldMkLst>
          <pc:docMk/>
          <pc:sldMk cId="1885442784" sldId="263"/>
        </pc:sldMkLst>
        <pc:spChg chg="del">
          <ac:chgData name="Roordink, Bas" userId="e6b80f22-b7ea-4a1b-9826-4cad8536796c" providerId="ADAL" clId="{38342719-7B4E-42BD-84C2-71F1C4901AFF}" dt="2023-12-19T12:32:53.829" v="0" actId="478"/>
          <ac:spMkLst>
            <pc:docMk/>
            <pc:sldMk cId="1885442784" sldId="263"/>
            <ac:spMk id="2" creationId="{A87740D1-B12A-A21F-0C30-DCE5739DFA8A}"/>
          </ac:spMkLst>
        </pc:spChg>
        <pc:picChg chg="add mod">
          <ac:chgData name="Roordink, Bas" userId="e6b80f22-b7ea-4a1b-9826-4cad8536796c" providerId="ADAL" clId="{38342719-7B4E-42BD-84C2-71F1C4901AFF}" dt="2023-12-19T12:33:15.683" v="5" actId="1076"/>
          <ac:picMkLst>
            <pc:docMk/>
            <pc:sldMk cId="1885442784" sldId="263"/>
            <ac:picMk id="3" creationId="{31F33174-BFCD-3A5F-276D-5AD54E12996F}"/>
          </ac:picMkLst>
        </pc:picChg>
      </pc:sldChg>
      <pc:sldChg chg="modSp mod">
        <pc:chgData name="Roordink, Bas" userId="e6b80f22-b7ea-4a1b-9826-4cad8536796c" providerId="ADAL" clId="{38342719-7B4E-42BD-84C2-71F1C4901AFF}" dt="2023-12-19T12:33:06.266" v="2" actId="27636"/>
        <pc:sldMkLst>
          <pc:docMk/>
          <pc:sldMk cId="2386992394" sldId="269"/>
        </pc:sldMkLst>
        <pc:spChg chg="mod">
          <ac:chgData name="Roordink, Bas" userId="e6b80f22-b7ea-4a1b-9826-4cad8536796c" providerId="ADAL" clId="{38342719-7B4E-42BD-84C2-71F1C4901AFF}" dt="2023-12-19T12:33:06.266" v="2" actId="27636"/>
          <ac:spMkLst>
            <pc:docMk/>
            <pc:sldMk cId="2386992394" sldId="269"/>
            <ac:spMk id="8" creationId="{AE7CDBC2-733E-4F8F-8DEA-3D9F0E942E24}"/>
          </ac:spMkLst>
        </pc:spChg>
      </pc:sldChg>
    </pc:docChg>
  </pc:docChgLst>
  <pc:docChgLst>
    <pc:chgData name="Beek, Ine van" userId="S::ivbeek@volkerwessels.com::6cdcb5ba-d09f-47fd-a504-8034a8f98ff2" providerId="AD" clId="Web-{BDFFBED9-7E71-7593-FE9F-53CEBD8BD01D}"/>
    <pc:docChg chg="modSld">
      <pc:chgData name="Beek, Ine van" userId="S::ivbeek@volkerwessels.com::6cdcb5ba-d09f-47fd-a504-8034a8f98ff2" providerId="AD" clId="Web-{BDFFBED9-7E71-7593-FE9F-53CEBD8BD01D}" dt="2024-01-19T11:05:11.581" v="5"/>
      <pc:docMkLst>
        <pc:docMk/>
      </pc:docMkLst>
      <pc:sldChg chg="addSp delSp modSp">
        <pc:chgData name="Beek, Ine van" userId="S::ivbeek@volkerwessels.com::6cdcb5ba-d09f-47fd-a504-8034a8f98ff2" providerId="AD" clId="Web-{BDFFBED9-7E71-7593-FE9F-53CEBD8BD01D}" dt="2024-01-19T11:05:11.581" v="5"/>
        <pc:sldMkLst>
          <pc:docMk/>
          <pc:sldMk cId="3753470074" sldId="260"/>
        </pc:sldMkLst>
        <pc:spChg chg="del mod">
          <ac:chgData name="Beek, Ine van" userId="S::ivbeek@volkerwessels.com::6cdcb5ba-d09f-47fd-a504-8034a8f98ff2" providerId="AD" clId="Web-{BDFFBED9-7E71-7593-FE9F-53CEBD8BD01D}" dt="2024-01-19T11:05:11.581" v="5"/>
          <ac:spMkLst>
            <pc:docMk/>
            <pc:sldMk cId="3753470074" sldId="260"/>
            <ac:spMk id="7" creationId="{D38B991B-9499-7034-0A8B-12213ACA36A7}"/>
          </ac:spMkLst>
        </pc:spChg>
        <pc:picChg chg="add mod">
          <ac:chgData name="Beek, Ine van" userId="S::ivbeek@volkerwessels.com::6cdcb5ba-d09f-47fd-a504-8034a8f98ff2" providerId="AD" clId="Web-{BDFFBED9-7E71-7593-FE9F-53CEBD8BD01D}" dt="2024-01-19T11:05:10.487" v="4" actId="1076"/>
          <ac:picMkLst>
            <pc:docMk/>
            <pc:sldMk cId="3753470074" sldId="260"/>
            <ac:picMk id="6" creationId="{493AD809-E7D7-71A3-0D90-249FD3EE5AA3}"/>
          </ac:picMkLst>
        </pc:picChg>
      </pc:sldChg>
    </pc:docChg>
  </pc:docChgLst>
  <pc:docChgLst>
    <pc:chgData name="Beek, Ine van" userId="S::ivbeek@volkerwessels.com::6cdcb5ba-d09f-47fd-a504-8034a8f98ff2" providerId="AD" clId="Web-{87C8C4D2-99C7-059F-01B8-FB2582E48FDA}"/>
    <pc:docChg chg="modSld">
      <pc:chgData name="Beek, Ine van" userId="S::ivbeek@volkerwessels.com::6cdcb5ba-d09f-47fd-a504-8034a8f98ff2" providerId="AD" clId="Web-{87C8C4D2-99C7-059F-01B8-FB2582E48FDA}" dt="2024-01-23T09:54:21.910" v="6" actId="1076"/>
      <pc:docMkLst>
        <pc:docMk/>
      </pc:docMkLst>
      <pc:sldChg chg="addSp delSp modSp">
        <pc:chgData name="Beek, Ine van" userId="S::ivbeek@volkerwessels.com::6cdcb5ba-d09f-47fd-a504-8034a8f98ff2" providerId="AD" clId="Web-{87C8C4D2-99C7-059F-01B8-FB2582E48FDA}" dt="2024-01-23T09:54:21.910" v="6" actId="1076"/>
        <pc:sldMkLst>
          <pc:docMk/>
          <pc:sldMk cId="3753470074" sldId="260"/>
        </pc:sldMkLst>
        <pc:picChg chg="del">
          <ac:chgData name="Beek, Ine van" userId="S::ivbeek@volkerwessels.com::6cdcb5ba-d09f-47fd-a504-8034a8f98ff2" providerId="AD" clId="Web-{87C8C4D2-99C7-059F-01B8-FB2582E48FDA}" dt="2024-01-23T09:53:21.095" v="0"/>
          <ac:picMkLst>
            <pc:docMk/>
            <pc:sldMk cId="3753470074" sldId="260"/>
            <ac:picMk id="6" creationId="{493AD809-E7D7-71A3-0D90-249FD3EE5AA3}"/>
          </ac:picMkLst>
        </pc:picChg>
        <pc:picChg chg="add mod">
          <ac:chgData name="Beek, Ine van" userId="S::ivbeek@volkerwessels.com::6cdcb5ba-d09f-47fd-a504-8034a8f98ff2" providerId="AD" clId="Web-{87C8C4D2-99C7-059F-01B8-FB2582E48FDA}" dt="2024-01-23T09:54:21.910" v="6" actId="1076"/>
          <ac:picMkLst>
            <pc:docMk/>
            <pc:sldMk cId="3753470074" sldId="260"/>
            <ac:picMk id="7" creationId="{6CD38A57-C477-D043-4CF9-38B4B35E259C}"/>
          </ac:picMkLst>
        </pc:picChg>
      </pc:sldChg>
    </pc:docChg>
  </pc:docChgLst>
  <pc:docChgLst>
    <pc:chgData name="Roordink, Bas" userId="e6b80f22-b7ea-4a1b-9826-4cad8536796c" providerId="ADAL" clId="{D2AE845B-76EF-47B5-A09E-857376940FCB}"/>
    <pc:docChg chg="custSel addSld modSld">
      <pc:chgData name="Roordink, Bas" userId="e6b80f22-b7ea-4a1b-9826-4cad8536796c" providerId="ADAL" clId="{D2AE845B-76EF-47B5-A09E-857376940FCB}" dt="2023-12-07T10:55:05.684" v="448" actId="20577"/>
      <pc:docMkLst>
        <pc:docMk/>
      </pc:docMkLst>
      <pc:sldChg chg="modSp mod">
        <pc:chgData name="Roordink, Bas" userId="e6b80f22-b7ea-4a1b-9826-4cad8536796c" providerId="ADAL" clId="{D2AE845B-76EF-47B5-A09E-857376940FCB}" dt="2023-12-07T10:51:42.706" v="185" actId="20577"/>
        <pc:sldMkLst>
          <pc:docMk/>
          <pc:sldMk cId="192953906" sldId="257"/>
        </pc:sldMkLst>
        <pc:spChg chg="mod">
          <ac:chgData name="Roordink, Bas" userId="e6b80f22-b7ea-4a1b-9826-4cad8536796c" providerId="ADAL" clId="{D2AE845B-76EF-47B5-A09E-857376940FCB}" dt="2023-12-07T10:51:42.706" v="185" actId="20577"/>
          <ac:spMkLst>
            <pc:docMk/>
            <pc:sldMk cId="192953906" sldId="257"/>
            <ac:spMk id="3" creationId="{5AC63826-AA46-8547-9011-215698E5E527}"/>
          </ac:spMkLst>
        </pc:spChg>
      </pc:sldChg>
      <pc:sldChg chg="addSp modSp mod">
        <pc:chgData name="Roordink, Bas" userId="e6b80f22-b7ea-4a1b-9826-4cad8536796c" providerId="ADAL" clId="{D2AE845B-76EF-47B5-A09E-857376940FCB}" dt="2023-12-07T10:50:49.833" v="183" actId="1076"/>
        <pc:sldMkLst>
          <pc:docMk/>
          <pc:sldMk cId="3753470074" sldId="260"/>
        </pc:sldMkLst>
        <pc:spChg chg="add mod">
          <ac:chgData name="Roordink, Bas" userId="e6b80f22-b7ea-4a1b-9826-4cad8536796c" providerId="ADAL" clId="{D2AE845B-76EF-47B5-A09E-857376940FCB}" dt="2023-12-07T10:50:49.833" v="183" actId="1076"/>
          <ac:spMkLst>
            <pc:docMk/>
            <pc:sldMk cId="3753470074" sldId="260"/>
            <ac:spMk id="2" creationId="{5DD63982-B483-DC97-185E-F892DF850178}"/>
          </ac:spMkLst>
        </pc:spChg>
        <pc:spChg chg="mod">
          <ac:chgData name="Roordink, Bas" userId="e6b80f22-b7ea-4a1b-9826-4cad8536796c" providerId="ADAL" clId="{D2AE845B-76EF-47B5-A09E-857376940FCB}" dt="2023-12-07T10:40:38.721" v="29" actId="20577"/>
          <ac:spMkLst>
            <pc:docMk/>
            <pc:sldMk cId="3753470074" sldId="260"/>
            <ac:spMk id="7" creationId="{D38B991B-9499-7034-0A8B-12213ACA36A7}"/>
          </ac:spMkLst>
        </pc:spChg>
      </pc:sldChg>
      <pc:sldChg chg="addSp modSp mod modNotesTx">
        <pc:chgData name="Roordink, Bas" userId="e6b80f22-b7ea-4a1b-9826-4cad8536796c" providerId="ADAL" clId="{D2AE845B-76EF-47B5-A09E-857376940FCB}" dt="2023-12-07T10:42:02.270" v="36" actId="20577"/>
        <pc:sldMkLst>
          <pc:docMk/>
          <pc:sldMk cId="1885442784" sldId="263"/>
        </pc:sldMkLst>
        <pc:spChg chg="add mod">
          <ac:chgData name="Roordink, Bas" userId="e6b80f22-b7ea-4a1b-9826-4cad8536796c" providerId="ADAL" clId="{D2AE845B-76EF-47B5-A09E-857376940FCB}" dt="2023-12-07T10:41:45.767" v="32"/>
          <ac:spMkLst>
            <pc:docMk/>
            <pc:sldMk cId="1885442784" sldId="263"/>
            <ac:spMk id="2" creationId="{A87740D1-B12A-A21F-0C30-DCE5739DFA8A}"/>
          </ac:spMkLst>
        </pc:spChg>
        <pc:spChg chg="mod">
          <ac:chgData name="Roordink, Bas" userId="e6b80f22-b7ea-4a1b-9826-4cad8536796c" providerId="ADAL" clId="{D2AE845B-76EF-47B5-A09E-857376940FCB}" dt="2023-12-07T10:42:02.270" v="36" actId="20577"/>
          <ac:spMkLst>
            <pc:docMk/>
            <pc:sldMk cId="1885442784" sldId="263"/>
            <ac:spMk id="6" creationId="{0D114B56-608F-456E-AD2D-C48853B0DFF0}"/>
          </ac:spMkLst>
        </pc:spChg>
      </pc:sldChg>
      <pc:sldChg chg="modSp mod">
        <pc:chgData name="Roordink, Bas" userId="e6b80f22-b7ea-4a1b-9826-4cad8536796c" providerId="ADAL" clId="{D2AE845B-76EF-47B5-A09E-857376940FCB}" dt="2023-12-07T10:41:58.695" v="34" actId="20577"/>
        <pc:sldMkLst>
          <pc:docMk/>
          <pc:sldMk cId="28953270" sldId="266"/>
        </pc:sldMkLst>
        <pc:spChg chg="mod">
          <ac:chgData name="Roordink, Bas" userId="e6b80f22-b7ea-4a1b-9826-4cad8536796c" providerId="ADAL" clId="{D2AE845B-76EF-47B5-A09E-857376940FCB}" dt="2023-12-07T10:41:58.695" v="34" actId="20577"/>
          <ac:spMkLst>
            <pc:docMk/>
            <pc:sldMk cId="28953270" sldId="266"/>
            <ac:spMk id="3" creationId="{BB2A0E52-A3D1-AC44-97E9-4AE4FCB62B0E}"/>
          </ac:spMkLst>
        </pc:spChg>
      </pc:sldChg>
      <pc:sldChg chg="modSp mod">
        <pc:chgData name="Roordink, Bas" userId="e6b80f22-b7ea-4a1b-9826-4cad8536796c" providerId="ADAL" clId="{D2AE845B-76EF-47B5-A09E-857376940FCB}" dt="2023-12-07T10:46:40.226" v="38"/>
        <pc:sldMkLst>
          <pc:docMk/>
          <pc:sldMk cId="1587596849" sldId="267"/>
        </pc:sldMkLst>
        <pc:spChg chg="mod">
          <ac:chgData name="Roordink, Bas" userId="e6b80f22-b7ea-4a1b-9826-4cad8536796c" providerId="ADAL" clId="{D2AE845B-76EF-47B5-A09E-857376940FCB}" dt="2023-12-07T10:46:40.226" v="38"/>
          <ac:spMkLst>
            <pc:docMk/>
            <pc:sldMk cId="1587596849" sldId="267"/>
            <ac:spMk id="8" creationId="{AE7CDBC2-733E-4F8F-8DEA-3D9F0E942E24}"/>
          </ac:spMkLst>
        </pc:spChg>
      </pc:sldChg>
      <pc:sldChg chg="modSp mod">
        <pc:chgData name="Roordink, Bas" userId="e6b80f22-b7ea-4a1b-9826-4cad8536796c" providerId="ADAL" clId="{D2AE845B-76EF-47B5-A09E-857376940FCB}" dt="2023-12-07T10:40:57.888" v="30" actId="20577"/>
        <pc:sldMkLst>
          <pc:docMk/>
          <pc:sldMk cId="3648348918" sldId="268"/>
        </pc:sldMkLst>
        <pc:spChg chg="mod">
          <ac:chgData name="Roordink, Bas" userId="e6b80f22-b7ea-4a1b-9826-4cad8536796c" providerId="ADAL" clId="{D2AE845B-76EF-47B5-A09E-857376940FCB}" dt="2023-12-07T10:40:57.888" v="30" actId="20577"/>
          <ac:spMkLst>
            <pc:docMk/>
            <pc:sldMk cId="3648348918" sldId="268"/>
            <ac:spMk id="7" creationId="{ECF6BBEC-608B-4D4B-95C8-A3DAF85A5A22}"/>
          </ac:spMkLst>
        </pc:spChg>
      </pc:sldChg>
      <pc:sldChg chg="modSp add mod">
        <pc:chgData name="Roordink, Bas" userId="e6b80f22-b7ea-4a1b-9826-4cad8536796c" providerId="ADAL" clId="{D2AE845B-76EF-47B5-A09E-857376940FCB}" dt="2023-12-07T10:55:05.684" v="448" actId="20577"/>
        <pc:sldMkLst>
          <pc:docMk/>
          <pc:sldMk cId="2386992394" sldId="269"/>
        </pc:sldMkLst>
        <pc:spChg chg="mod">
          <ac:chgData name="Roordink, Bas" userId="e6b80f22-b7ea-4a1b-9826-4cad8536796c" providerId="ADAL" clId="{D2AE845B-76EF-47B5-A09E-857376940FCB}" dt="2023-12-07T10:47:06.725" v="70" actId="20577"/>
          <ac:spMkLst>
            <pc:docMk/>
            <pc:sldMk cId="2386992394" sldId="269"/>
            <ac:spMk id="6" creationId="{0D114B56-608F-456E-AD2D-C48853B0DFF0}"/>
          </ac:spMkLst>
        </pc:spChg>
        <pc:spChg chg="mod">
          <ac:chgData name="Roordink, Bas" userId="e6b80f22-b7ea-4a1b-9826-4cad8536796c" providerId="ADAL" clId="{D2AE845B-76EF-47B5-A09E-857376940FCB}" dt="2023-12-07T10:55:05.684" v="448" actId="20577"/>
          <ac:spMkLst>
            <pc:docMk/>
            <pc:sldMk cId="2386992394" sldId="269"/>
            <ac:spMk id="8" creationId="{AE7CDBC2-733E-4F8F-8DEA-3D9F0E942E24}"/>
          </ac:spMkLst>
        </pc:spChg>
      </pc:sldChg>
    </pc:docChg>
  </pc:docChgLst>
  <pc:docChgLst>
    <pc:chgData name="Roordink, Bas" userId="e6b80f22-b7ea-4a1b-9826-4cad8536796c" providerId="ADAL" clId="{87B3D91A-5855-4030-ACF1-6809452785F6}"/>
    <pc:docChg chg="undo custSel modSld">
      <pc:chgData name="Roordink, Bas" userId="e6b80f22-b7ea-4a1b-9826-4cad8536796c" providerId="ADAL" clId="{87B3D91A-5855-4030-ACF1-6809452785F6}" dt="2023-11-30T13:27:53.305" v="219" actId="12"/>
      <pc:docMkLst>
        <pc:docMk/>
      </pc:docMkLst>
      <pc:sldChg chg="addSp delSp modSp mod">
        <pc:chgData name="Roordink, Bas" userId="e6b80f22-b7ea-4a1b-9826-4cad8536796c" providerId="ADAL" clId="{87B3D91A-5855-4030-ACF1-6809452785F6}" dt="2023-11-30T11:26:22.440" v="17" actId="20577"/>
        <pc:sldMkLst>
          <pc:docMk/>
          <pc:sldMk cId="3753470074" sldId="260"/>
        </pc:sldMkLst>
        <pc:spChg chg="add mod">
          <ac:chgData name="Roordink, Bas" userId="e6b80f22-b7ea-4a1b-9826-4cad8536796c" providerId="ADAL" clId="{87B3D91A-5855-4030-ACF1-6809452785F6}" dt="2023-11-30T11:26:22.440" v="17" actId="20577"/>
          <ac:spMkLst>
            <pc:docMk/>
            <pc:sldMk cId="3753470074" sldId="260"/>
            <ac:spMk id="7" creationId="{D38B991B-9499-7034-0A8B-12213ACA36A7}"/>
          </ac:spMkLst>
        </pc:spChg>
        <pc:picChg chg="del">
          <ac:chgData name="Roordink, Bas" userId="e6b80f22-b7ea-4a1b-9826-4cad8536796c" providerId="ADAL" clId="{87B3D91A-5855-4030-ACF1-6809452785F6}" dt="2023-11-30T11:26:09.573" v="0" actId="478"/>
          <ac:picMkLst>
            <pc:docMk/>
            <pc:sldMk cId="3753470074" sldId="260"/>
            <ac:picMk id="2" creationId="{7A12DB3E-80D2-7E7D-43DA-CE760E3BE800}"/>
          </ac:picMkLst>
        </pc:picChg>
      </pc:sldChg>
      <pc:sldChg chg="delSp modSp mod">
        <pc:chgData name="Roordink, Bas" userId="e6b80f22-b7ea-4a1b-9826-4cad8536796c" providerId="ADAL" clId="{87B3D91A-5855-4030-ACF1-6809452785F6}" dt="2023-11-30T11:26:54.022" v="38" actId="478"/>
        <pc:sldMkLst>
          <pc:docMk/>
          <pc:sldMk cId="1885442784" sldId="263"/>
        </pc:sldMkLst>
        <pc:spChg chg="mod">
          <ac:chgData name="Roordink, Bas" userId="e6b80f22-b7ea-4a1b-9826-4cad8536796c" providerId="ADAL" clId="{87B3D91A-5855-4030-ACF1-6809452785F6}" dt="2023-11-30T11:26:50.994" v="37" actId="20577"/>
          <ac:spMkLst>
            <pc:docMk/>
            <pc:sldMk cId="1885442784" sldId="263"/>
            <ac:spMk id="6" creationId="{0D114B56-608F-456E-AD2D-C48853B0DFF0}"/>
          </ac:spMkLst>
        </pc:spChg>
        <pc:picChg chg="del">
          <ac:chgData name="Roordink, Bas" userId="e6b80f22-b7ea-4a1b-9826-4cad8536796c" providerId="ADAL" clId="{87B3D91A-5855-4030-ACF1-6809452785F6}" dt="2023-11-30T11:26:54.022" v="38" actId="478"/>
          <ac:picMkLst>
            <pc:docMk/>
            <pc:sldMk cId="1885442784" sldId="263"/>
            <ac:picMk id="2" creationId="{3F3FC1AA-22FD-8ECF-13D3-067229D99D0B}"/>
          </ac:picMkLst>
        </pc:picChg>
      </pc:sldChg>
      <pc:sldChg chg="modSp mod">
        <pc:chgData name="Roordink, Bas" userId="e6b80f22-b7ea-4a1b-9826-4cad8536796c" providerId="ADAL" clId="{87B3D91A-5855-4030-ACF1-6809452785F6}" dt="2023-11-30T11:26:39.240" v="30" actId="20577"/>
        <pc:sldMkLst>
          <pc:docMk/>
          <pc:sldMk cId="28953270" sldId="266"/>
        </pc:sldMkLst>
        <pc:spChg chg="mod">
          <ac:chgData name="Roordink, Bas" userId="e6b80f22-b7ea-4a1b-9826-4cad8536796c" providerId="ADAL" clId="{87B3D91A-5855-4030-ACF1-6809452785F6}" dt="2023-11-30T11:26:39.240" v="30" actId="20577"/>
          <ac:spMkLst>
            <pc:docMk/>
            <pc:sldMk cId="28953270" sldId="266"/>
            <ac:spMk id="3" creationId="{BB2A0E52-A3D1-AC44-97E9-4AE4FCB62B0E}"/>
          </ac:spMkLst>
        </pc:spChg>
      </pc:sldChg>
      <pc:sldChg chg="modSp mod">
        <pc:chgData name="Roordink, Bas" userId="e6b80f22-b7ea-4a1b-9826-4cad8536796c" providerId="ADAL" clId="{87B3D91A-5855-4030-ACF1-6809452785F6}" dt="2023-11-30T13:27:53.305" v="219" actId="12"/>
        <pc:sldMkLst>
          <pc:docMk/>
          <pc:sldMk cId="1587596849" sldId="267"/>
        </pc:sldMkLst>
        <pc:spChg chg="mod">
          <ac:chgData name="Roordink, Bas" userId="e6b80f22-b7ea-4a1b-9826-4cad8536796c" providerId="ADAL" clId="{87B3D91A-5855-4030-ACF1-6809452785F6}" dt="2023-11-30T13:27:53.305" v="219" actId="12"/>
          <ac:spMkLst>
            <pc:docMk/>
            <pc:sldMk cId="1587596849" sldId="267"/>
            <ac:spMk id="8" creationId="{AE7CDBC2-733E-4F8F-8DEA-3D9F0E942E24}"/>
          </ac:spMkLst>
        </pc:spChg>
      </pc:sldChg>
      <pc:sldChg chg="modSp mod">
        <pc:chgData name="Roordink, Bas" userId="e6b80f22-b7ea-4a1b-9826-4cad8536796c" providerId="ADAL" clId="{87B3D91A-5855-4030-ACF1-6809452785F6}" dt="2023-11-30T13:26:16.188" v="180" actId="207"/>
        <pc:sldMkLst>
          <pc:docMk/>
          <pc:sldMk cId="3648348918" sldId="268"/>
        </pc:sldMkLst>
        <pc:spChg chg="mod">
          <ac:chgData name="Roordink, Bas" userId="e6b80f22-b7ea-4a1b-9826-4cad8536796c" providerId="ADAL" clId="{87B3D91A-5855-4030-ACF1-6809452785F6}" dt="2023-11-30T13:26:16.188" v="180" actId="207"/>
          <ac:spMkLst>
            <pc:docMk/>
            <pc:sldMk cId="3648348918" sldId="268"/>
            <ac:spMk id="7" creationId="{ECF6BBEC-608B-4D4B-95C8-A3DAF85A5A22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>
            <a:extLst>
              <a:ext uri="{FF2B5EF4-FFF2-40B4-BE49-F238E27FC236}">
                <a16:creationId xmlns:a16="http://schemas.microsoft.com/office/drawing/2014/main" id="{3C9284CA-EE09-4B3F-9B00-2DDCC75282E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406FA12D-EBC8-405D-A962-9ADF9107298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8317C7-521E-4CAE-AC4F-38E8DAB6A462}" type="datetimeFigureOut">
              <a:rPr lang="nl-NL" smtClean="0"/>
              <a:t>23-1-2024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C7D59D3B-EF79-4626-9877-36215975A2F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BD50ACBB-A86D-4D70-BC3C-4659F1B339E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0DE843-64F8-4497-BDD2-590291499EAE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853083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85C2C8-B723-4546-AA45-0F060A885A57}" type="datetimeFigureOut">
              <a:rPr lang="nl-NL" smtClean="0"/>
              <a:t>23-1-2024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730059-9356-5542-B7AC-C623CB1A6CD8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642965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eur02.safelinks.protection.outlook.com/?url=https%3A%2F%2Fyoutu.be%2FPkOroWpoBcY&amp;data=05%7C02%7CBRoordink%40volkerwessels.com%7C44390f41a777430188a008dc008b8c44%7C0ef544fb3d5c4c60932e735bcef00405%7C0%7C0%7C638385846552673799%7CUnknown%7CTWFpbGZsb3d8eyJWIjoiMC4wLjAwMDAiLCJQIjoiV2luMzIiLCJBTiI6Ik1haWwiLCJXVCI6Mn0%3D%7C3000%7C%7C%7C&amp;sdata=g4gFKCI68tIIOPiFBeyQS3klG6Awhe%2BksrBhwPjbgIQ%3D&amp;reserved=0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730059-9356-5542-B7AC-C623CB1A6CD8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680918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730059-9356-5542-B7AC-C623CB1A6CD8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744478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730059-9356-5542-B7AC-C623CB1A6CD8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60702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sz="1800" u="sng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3"/>
              </a:rPr>
              <a:t>https://youtu.be/PkOroWpoBcY</a:t>
            </a:r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730059-9356-5542-B7AC-C623CB1A6CD8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290688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730059-9356-5542-B7AC-C623CB1A6CD8}" type="slidenum">
              <a:rPr lang="nl-NL" smtClean="0"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728626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730059-9356-5542-B7AC-C623CB1A6CD8}" type="slidenum">
              <a:rPr lang="nl-NL" smtClean="0"/>
              <a:t>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223924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MSLAG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DD8FB9-68D9-3A4E-BA36-E98222042F9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8321040" cy="2387600"/>
          </a:xfrm>
        </p:spPr>
        <p:txBody>
          <a:bodyPr anchor="b"/>
          <a:lstStyle>
            <a:lvl1pPr algn="l">
              <a:defRPr sz="6000" b="1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1372C4B-75E6-804D-9777-948308A865E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8321040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A54E2AAF-7BCC-8B4F-90E2-B7A0A3CDE3B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007114" y="0"/>
            <a:ext cx="841985" cy="1250950"/>
          </a:xfrm>
          <a:prstGeom prst="rect">
            <a:avLst/>
          </a:prstGeom>
        </p:spPr>
      </p:pic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DFDBD2BC-DA55-2D4E-8862-5C21587C474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/>
              <a:t>Eerlijk is één van de WAVE-waarden</a:t>
            </a:r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F89539FD-5243-4C46-8F82-AD1320F7297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t>‹#›</a:t>
            </a:fld>
            <a:endParaRPr lang="nl-NL"/>
          </a:p>
        </p:txBody>
      </p:sp>
      <p:pic>
        <p:nvPicPr>
          <p:cNvPr id="9" name="Afbeelding 8">
            <a:extLst>
              <a:ext uri="{FF2B5EF4-FFF2-40B4-BE49-F238E27FC236}">
                <a16:creationId xmlns:a16="http://schemas.microsoft.com/office/drawing/2014/main" id="{E2433FDE-25E2-48D4-8400-7B6AF65954A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690931" y="6119096"/>
            <a:ext cx="2238998" cy="168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106715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Pagina 1 gee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D4D016-C12F-444E-AACE-DC1D196DD8F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11B3BE7-3259-5E46-815A-2CC5881101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8" name="Tijdelijke aanduiding voor dianummer 7">
            <a:extLst>
              <a:ext uri="{FF2B5EF4-FFF2-40B4-BE49-F238E27FC236}">
                <a16:creationId xmlns:a16="http://schemas.microsoft.com/office/drawing/2014/main" id="{3E5EECF5-25A3-0B4B-A3A3-A7C94E7D703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t>‹#›</a:t>
            </a:fld>
            <a:endParaRPr lang="nl-NL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B6DBA526-162B-0B4C-823B-DD00F481D28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007114" y="0"/>
            <a:ext cx="841985" cy="1250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28540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OMSLAG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DD8FB9-68D9-3A4E-BA36-E98222042F9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8321040" cy="2387600"/>
          </a:xfrm>
        </p:spPr>
        <p:txBody>
          <a:bodyPr anchor="b"/>
          <a:lstStyle>
            <a:lvl1pPr algn="l">
              <a:defRPr sz="6000" b="1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1372C4B-75E6-804D-9777-948308A865E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8321040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A54E2AAF-7BCC-8B4F-90E2-B7A0A3CDE3B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007114" y="0"/>
            <a:ext cx="841985" cy="1250950"/>
          </a:xfrm>
          <a:prstGeom prst="rect">
            <a:avLst/>
          </a:prstGeom>
        </p:spPr>
      </p:pic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F89539FD-5243-4C46-8F82-AD1320F7297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6753593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g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DD8FB9-68D9-3A4E-BA36-E98222042F9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1372C4B-75E6-804D-9777-948308A865E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10" name="Tijdelijke aanduiding voor voettekst 9">
            <a:extLst>
              <a:ext uri="{FF2B5EF4-FFF2-40B4-BE49-F238E27FC236}">
                <a16:creationId xmlns:a16="http://schemas.microsoft.com/office/drawing/2014/main" id="{91471414-5971-9847-A9FC-BFE54C434B2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/>
              <a:t>Eerlijk is één van de WAVE-waarden</a:t>
            </a:r>
          </a:p>
        </p:txBody>
      </p:sp>
      <p:sp>
        <p:nvSpPr>
          <p:cNvPr id="11" name="Tijdelijke aanduiding voor dianummer 10">
            <a:extLst>
              <a:ext uri="{FF2B5EF4-FFF2-40B4-BE49-F238E27FC236}">
                <a16:creationId xmlns:a16="http://schemas.microsoft.com/office/drawing/2014/main" id="{A7E0E0D9-0E6B-004D-96FC-F9322EA8A18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t>‹#›</a:t>
            </a:fld>
            <a:endParaRPr lang="nl-NL"/>
          </a:p>
        </p:txBody>
      </p:sp>
      <p:pic>
        <p:nvPicPr>
          <p:cNvPr id="7" name="Afbeelding 6">
            <a:extLst>
              <a:ext uri="{FF2B5EF4-FFF2-40B4-BE49-F238E27FC236}">
                <a16:creationId xmlns:a16="http://schemas.microsoft.com/office/drawing/2014/main" id="{CD0CF4B3-C9CF-464F-8CD7-A90A2C30A53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690931" y="6119096"/>
            <a:ext cx="2238998" cy="168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8720441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Pag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DD8FB9-68D9-3A4E-BA36-E98222042F9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1372C4B-75E6-804D-9777-948308A865E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11" name="Tijdelijke aanduiding voor dianummer 10">
            <a:extLst>
              <a:ext uri="{FF2B5EF4-FFF2-40B4-BE49-F238E27FC236}">
                <a16:creationId xmlns:a16="http://schemas.microsoft.com/office/drawing/2014/main" id="{A7E0E0D9-0E6B-004D-96FC-F9322EA8A18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22944216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gina gee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DD8FB9-68D9-3A4E-BA36-E98222042F9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1372C4B-75E6-804D-9777-948308A865E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10" name="Tijdelijke aanduiding voor voettekst 9">
            <a:extLst>
              <a:ext uri="{FF2B5EF4-FFF2-40B4-BE49-F238E27FC236}">
                <a16:creationId xmlns:a16="http://schemas.microsoft.com/office/drawing/2014/main" id="{91471414-5971-9847-A9FC-BFE54C434B2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/>
              <a:t>Eerlijk is één van de WAVE-waarden</a:t>
            </a:r>
          </a:p>
        </p:txBody>
      </p:sp>
      <p:sp>
        <p:nvSpPr>
          <p:cNvPr id="11" name="Tijdelijke aanduiding voor dianummer 10">
            <a:extLst>
              <a:ext uri="{FF2B5EF4-FFF2-40B4-BE49-F238E27FC236}">
                <a16:creationId xmlns:a16="http://schemas.microsoft.com/office/drawing/2014/main" id="{A7E0E0D9-0E6B-004D-96FC-F9322EA8A18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t>‹#›</a:t>
            </a:fld>
            <a:endParaRPr lang="nl-NL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A54E2AAF-7BCC-8B4F-90E2-B7A0A3CDE3B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007114" y="0"/>
            <a:ext cx="841985" cy="1250950"/>
          </a:xfrm>
          <a:prstGeom prst="rect">
            <a:avLst/>
          </a:prstGeom>
        </p:spPr>
      </p:pic>
      <p:pic>
        <p:nvPicPr>
          <p:cNvPr id="8" name="Afbeelding 7">
            <a:extLst>
              <a:ext uri="{FF2B5EF4-FFF2-40B4-BE49-F238E27FC236}">
                <a16:creationId xmlns:a16="http://schemas.microsoft.com/office/drawing/2014/main" id="{4052BE30-4C57-4501-9608-06608B3D5136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690931" y="6119096"/>
            <a:ext cx="2238998" cy="168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16242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Pagina gee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DD8FB9-68D9-3A4E-BA36-E98222042F9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1372C4B-75E6-804D-9777-948308A865E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11" name="Tijdelijke aanduiding voor dianummer 10">
            <a:extLst>
              <a:ext uri="{FF2B5EF4-FFF2-40B4-BE49-F238E27FC236}">
                <a16:creationId xmlns:a16="http://schemas.microsoft.com/office/drawing/2014/main" id="{A7E0E0D9-0E6B-004D-96FC-F9322EA8A18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t>‹#›</a:t>
            </a:fld>
            <a:endParaRPr lang="nl-NL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A54E2AAF-7BCC-8B4F-90E2-B7A0A3CDE3B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007114" y="0"/>
            <a:ext cx="841985" cy="1250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004137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gina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D4D016-C12F-444E-AACE-DC1D196DD8F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11B3BE7-3259-5E46-815A-2CC5881101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voettekst 6">
            <a:extLst>
              <a:ext uri="{FF2B5EF4-FFF2-40B4-BE49-F238E27FC236}">
                <a16:creationId xmlns:a16="http://schemas.microsoft.com/office/drawing/2014/main" id="{E07D8E4D-B322-D942-BC38-D7F60409B25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800"/>
            </a:lvl1pPr>
          </a:lstStyle>
          <a:p>
            <a:r>
              <a:rPr lang="nl-NL"/>
              <a:t>Eerlijk is één van de WAVE-waarden</a:t>
            </a:r>
          </a:p>
        </p:txBody>
      </p:sp>
      <p:sp>
        <p:nvSpPr>
          <p:cNvPr id="8" name="Tijdelijke aanduiding voor dianummer 7">
            <a:extLst>
              <a:ext uri="{FF2B5EF4-FFF2-40B4-BE49-F238E27FC236}">
                <a16:creationId xmlns:a16="http://schemas.microsoft.com/office/drawing/2014/main" id="{3E5EECF5-25A3-0B4B-A3A3-A7C94E7D703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800"/>
            </a:lvl1pPr>
          </a:lstStyle>
          <a:p>
            <a:fld id="{4EE4AD8C-2841-0441-ABCE-FDDBA89E857F}" type="slidenum">
              <a:rPr lang="nl-NL" smtClean="0"/>
              <a:t>‹#›</a:t>
            </a:fld>
            <a:endParaRPr lang="nl-NL"/>
          </a:p>
        </p:txBody>
      </p:sp>
      <p:pic>
        <p:nvPicPr>
          <p:cNvPr id="9" name="Afbeelding 8">
            <a:extLst>
              <a:ext uri="{FF2B5EF4-FFF2-40B4-BE49-F238E27FC236}">
                <a16:creationId xmlns:a16="http://schemas.microsoft.com/office/drawing/2014/main" id="{8E9D430E-E2AE-4011-89CF-35C67623414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690931" y="6119096"/>
            <a:ext cx="2238998" cy="168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6846720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Pagina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D4D016-C12F-444E-AACE-DC1D196DD8F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11B3BE7-3259-5E46-815A-2CC5881101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8" name="Tijdelijke aanduiding voor dianummer 7">
            <a:extLst>
              <a:ext uri="{FF2B5EF4-FFF2-40B4-BE49-F238E27FC236}">
                <a16:creationId xmlns:a16="http://schemas.microsoft.com/office/drawing/2014/main" id="{3E5EECF5-25A3-0B4B-A3A3-A7C94E7D703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09169000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gina 1 gee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D4D016-C12F-444E-AACE-DC1D196DD8F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11B3BE7-3259-5E46-815A-2CC5881101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voettekst 6">
            <a:extLst>
              <a:ext uri="{FF2B5EF4-FFF2-40B4-BE49-F238E27FC236}">
                <a16:creationId xmlns:a16="http://schemas.microsoft.com/office/drawing/2014/main" id="{E07D8E4D-B322-D942-BC38-D7F60409B25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/>
              <a:t>Eerlijk is één van de WAVE-waarden</a:t>
            </a:r>
          </a:p>
        </p:txBody>
      </p:sp>
      <p:sp>
        <p:nvSpPr>
          <p:cNvPr id="8" name="Tijdelijke aanduiding voor dianummer 7">
            <a:extLst>
              <a:ext uri="{FF2B5EF4-FFF2-40B4-BE49-F238E27FC236}">
                <a16:creationId xmlns:a16="http://schemas.microsoft.com/office/drawing/2014/main" id="{3E5EECF5-25A3-0B4B-A3A3-A7C94E7D703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t>‹#›</a:t>
            </a:fld>
            <a:endParaRPr lang="nl-NL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B6DBA526-162B-0B4C-823B-DD00F481D28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007114" y="0"/>
            <a:ext cx="841985" cy="1250950"/>
          </a:xfrm>
          <a:prstGeom prst="rect">
            <a:avLst/>
          </a:prstGeom>
        </p:spPr>
      </p:pic>
      <p:pic>
        <p:nvPicPr>
          <p:cNvPr id="10" name="Afbeelding 9">
            <a:extLst>
              <a:ext uri="{FF2B5EF4-FFF2-40B4-BE49-F238E27FC236}">
                <a16:creationId xmlns:a16="http://schemas.microsoft.com/office/drawing/2014/main" id="{37C9D3DC-E106-4920-BF2B-D274C5BA3C3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690931" y="6119096"/>
            <a:ext cx="2238998" cy="168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069272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C074628F-69FD-CA41-8C79-B23139C53F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41680"/>
            <a:ext cx="10515600" cy="9490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70D8E5CA-E8EA-5C4A-8BE1-E97760729F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064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voettekst 4">
            <a:extLst>
              <a:ext uri="{FF2B5EF4-FFF2-40B4-BE49-F238E27FC236}">
                <a16:creationId xmlns:a16="http://schemas.microsoft.com/office/drawing/2014/main" id="{F96F3169-F004-1E41-859E-C1F213D219E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200" y="6066234"/>
            <a:ext cx="4185920" cy="221457"/>
          </a:xfrm>
          <a:prstGeom prst="rect">
            <a:avLst/>
          </a:prstGeom>
        </p:spPr>
        <p:txBody>
          <a:bodyPr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nl-NL"/>
              <a:t>Eerlijk is één van de WAVE-waarden</a:t>
            </a:r>
          </a:p>
        </p:txBody>
      </p:sp>
      <p:sp>
        <p:nvSpPr>
          <p:cNvPr id="8" name="Tijdelijke aanduiding voor dianummer 5">
            <a:extLst>
              <a:ext uri="{FF2B5EF4-FFF2-40B4-BE49-F238E27FC236}">
                <a16:creationId xmlns:a16="http://schemas.microsoft.com/office/drawing/2014/main" id="{CAF06113-FFA7-1846-9695-2AC84ECFB0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42900" y="6066234"/>
            <a:ext cx="495300" cy="221457"/>
          </a:xfrm>
          <a:prstGeom prst="rect">
            <a:avLst/>
          </a:prstGeom>
        </p:spPr>
        <p:txBody>
          <a:bodyPr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4EE4AD8C-2841-0441-ABCE-FDDBA89E857F}" type="slidenum">
              <a:rPr lang="nl-NL" smtClean="0"/>
              <a:t>‹#›</a:t>
            </a:fld>
            <a:endParaRPr lang="nl-NL"/>
          </a:p>
        </p:txBody>
      </p:sp>
      <p:pic>
        <p:nvPicPr>
          <p:cNvPr id="9" name="Afbeelding 8">
            <a:extLst>
              <a:ext uri="{FF2B5EF4-FFF2-40B4-BE49-F238E27FC236}">
                <a16:creationId xmlns:a16="http://schemas.microsoft.com/office/drawing/2014/main" id="{2D734FFE-290E-224F-ACC3-02E50E931091}"/>
              </a:ext>
            </a:extLst>
          </p:cNvPr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0" y="0"/>
            <a:ext cx="12192000" cy="393700"/>
          </a:xfrm>
          <a:prstGeom prst="rect">
            <a:avLst/>
          </a:prstGeom>
        </p:spPr>
      </p:pic>
      <p:pic>
        <p:nvPicPr>
          <p:cNvPr id="10" name="Afbeelding 9">
            <a:extLst>
              <a:ext uri="{FF2B5EF4-FFF2-40B4-BE49-F238E27FC236}">
                <a16:creationId xmlns:a16="http://schemas.microsoft.com/office/drawing/2014/main" id="{6CF49184-0590-824E-BF9A-DE0914F033CA}"/>
              </a:ext>
            </a:extLst>
          </p:cNvPr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0" y="6464300"/>
            <a:ext cx="12192000" cy="393700"/>
          </a:xfrm>
          <a:prstGeom prst="rect">
            <a:avLst/>
          </a:prstGeom>
        </p:spPr>
      </p:pic>
      <p:pic>
        <p:nvPicPr>
          <p:cNvPr id="18" name="Afbeelding 17" descr="Afbeelding met geel, mensen, tekening, man&#10;&#10;Automatisch gegenereerde beschrijving">
            <a:extLst>
              <a:ext uri="{FF2B5EF4-FFF2-40B4-BE49-F238E27FC236}">
                <a16:creationId xmlns:a16="http://schemas.microsoft.com/office/drawing/2014/main" id="{62D31040-170C-634D-A801-DB5693374B0C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1007114" y="0"/>
            <a:ext cx="841986" cy="1250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14869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49" r:id="rId3"/>
    <p:sldLayoutId id="2147483657" r:id="rId4"/>
    <p:sldLayoutId id="2147483653" r:id="rId5"/>
    <p:sldLayoutId id="2147483658" r:id="rId6"/>
    <p:sldLayoutId id="2147483650" r:id="rId7"/>
    <p:sldLayoutId id="2147483659" r:id="rId8"/>
    <p:sldLayoutId id="2147483654" r:id="rId9"/>
    <p:sldLayoutId id="2147483660" r:id="rId10"/>
  </p:sldLayoutIdLst>
  <p:transition/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video" Target="https://www.youtube.com/embed/2isYmuLzVx4?feature=oembed" TargetMode="Externa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7.xml"/><Relationship Id="rId1" Type="http://schemas.openxmlformats.org/officeDocument/2006/relationships/video" Target="https://www.youtube.com/embed/PkOroWpoBcY?feature=oembed" TargetMode="Externa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mailto:veiligheid@volkerwessels.com" TargetMode="External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BFA767E-3DB7-7B46-855B-3C179A0A78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03688" y="1105393"/>
            <a:ext cx="8321040" cy="2387600"/>
          </a:xfrm>
        </p:spPr>
        <p:txBody>
          <a:bodyPr/>
          <a:lstStyle/>
          <a:p>
            <a:pPr>
              <a:defRPr b="0" i="0"/>
            </a:pPr>
            <a:r>
              <a:rPr lang="1045" b="1"/>
              <a:t>Uczciwość</a:t>
            </a:r>
            <a:br>
              <a:rPr lang="1045" b="1"/>
            </a:br>
            <a:r>
              <a:rPr lang="1045" sz="2800" b="0" i="1"/>
              <a:t>Jedna z wartości WAVE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5AC63826-AA46-8547-9011-215698E5E5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03688" y="3602038"/>
            <a:ext cx="8321040" cy="1655762"/>
          </a:xfrm>
        </p:spPr>
        <p:txBody>
          <a:bodyPr/>
          <a:lstStyle/>
          <a:p>
            <a:endParaRPr lang="nl-NL" b="1"/>
          </a:p>
          <a:p>
            <a:pPr>
              <a:defRPr b="0" i="0"/>
            </a:pPr>
            <a:r>
              <a:rPr lang="1045" b="1"/>
              <a:t>Instruktaż – wartość WAVE „Uczciwość”</a:t>
            </a:r>
          </a:p>
          <a:p>
            <a:endParaRPr lang="nl-NL" sz="1100" b="1"/>
          </a:p>
        </p:txBody>
      </p:sp>
    </p:spTree>
    <p:extLst>
      <p:ext uri="{BB962C8B-B14F-4D97-AF65-F5344CB8AC3E}">
        <p14:creationId xmlns:p14="http://schemas.microsoft.com/office/powerpoint/2010/main" val="192953906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B2A0E52-A3D1-AC44-97E9-4AE4FCB62B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  <a:defRPr b="0" i="0"/>
            </a:pPr>
            <a:br>
              <a:rPr lang="1045" sz="18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1045" sz="1800">
                <a:latin typeface="Calibri" panose="020F0502020204030204" pitchFamily="34" charset="0"/>
                <a:cs typeface="Times New Roman" panose="02020603050405020304" pitchFamily="18" charset="0"/>
              </a:rPr>
            </a:br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7126FB9D-B883-6741-8B26-1B8549314BD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 b="0" i="0"/>
            </a:pPr>
            <a:r>
              <a:rPr lang="1045"/>
              <a:t>Uczciwość jest jedną z wartości WAVE</a:t>
            </a:r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4C4B5DED-CBC7-9242-98B4-62FC4771868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 b="0" i="0"/>
            </a:pPr>
            <a:fld id="{BCE8BBD4-2B04-4FC4-B65A-BC1109127EA3}" type="slidenum">
              <a:rPr lang="nl-NL" smtClean="0"/>
              <a:t>3</a:t>
            </a:fld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5DD63982-B483-DC97-185E-F892DF8501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0550" y="864526"/>
            <a:ext cx="10515600" cy="949008"/>
          </a:xfrm>
        </p:spPr>
        <p:txBody>
          <a:bodyPr/>
          <a:lstStyle/>
          <a:p>
            <a:pPr>
              <a:defRPr b="0" i="0"/>
            </a:pPr>
            <a:r>
              <a:rPr lang="1045" b="1"/>
              <a:t>Wartość WAVE „Uczciwość”</a:t>
            </a:r>
          </a:p>
        </p:txBody>
      </p:sp>
      <p:pic>
        <p:nvPicPr>
          <p:cNvPr id="7" name="Online Media 6" title="VW WAVE waarde Eerlijk v3 PLsub">
            <a:hlinkClick r:id="" action="ppaction://media"/>
            <a:extLst>
              <a:ext uri="{FF2B5EF4-FFF2-40B4-BE49-F238E27FC236}">
                <a16:creationId xmlns:a16="http://schemas.microsoft.com/office/drawing/2014/main" id="{6CD38A57-C477-D043-4CF9-38B4B35E259C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2206625" y="1651000"/>
            <a:ext cx="7800658" cy="4409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3470074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62358EB-E399-4443-BA65-484622651E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 b="0" i="0"/>
            </a:pPr>
            <a:r>
              <a:rPr lang="1045" b="1"/>
              <a:t>Wprowadzenie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B2A0E52-A3D1-AC44-97E9-4AE4FCB62B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  <a:defRPr b="0" i="0"/>
            </a:pPr>
            <a:br>
              <a:rPr lang="1045" sz="18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1045" sz="1800">
                <a:latin typeface="Calibri" panose="020F0502020204030204" pitchFamily="34" charset="0"/>
                <a:cs typeface="Times New Roman" panose="02020603050405020304" pitchFamily="18" charset="0"/>
              </a:rPr>
            </a:br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7126FB9D-B883-6741-8B26-1B8549314BD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 b="0" i="0"/>
            </a:pPr>
            <a:r>
              <a:rPr lang="1045"/>
              <a:t>Uczciwość jest jedną z wartości WAVE</a:t>
            </a:r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4C4B5DED-CBC7-9242-98B4-62FC4771868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 b="0" i="0"/>
            </a:pPr>
            <a:fld id="{A4DCAD0C-13BE-49FB-97F2-2F56029A1060}" type="slidenum">
              <a:rPr lang="nl-NL" smtClean="0"/>
              <a:t>4</a:t>
            </a:fld>
            <a:endParaRPr lang="nl-NL"/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ECF6BBEC-608B-4D4B-95C8-A3DAF85A5A22}"/>
              </a:ext>
            </a:extLst>
          </p:cNvPr>
          <p:cNvSpPr txBox="1"/>
          <p:nvPr/>
        </p:nvSpPr>
        <p:spPr>
          <a:xfrm>
            <a:off x="838199" y="1690688"/>
            <a:ext cx="8870269" cy="27471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  <a:defRPr b="0" i="0"/>
            </a:pPr>
            <a:r>
              <a:rPr lang="1045" sz="18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Wartości WAVE pokazują bezpieczne zachowanie pożądane w VolkerWessels. Jesteśmy pewni, że jeśli lepiej poznamy wartości WAVE, będziemy mogli razem zapobiegać wypadkom.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  <a:defRPr b="0" i="0"/>
            </a:pPr>
            <a:r>
              <a:rPr lang="1045" sz="18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 tym instruktażu przyglądamy się wartości WAVE „Uczciwość” – </a:t>
            </a:r>
            <a:r>
              <a:rPr lang="1045" i="1">
                <a:latin typeface="Calibri" panose="020F0502020204030204" pitchFamily="34" charset="0"/>
                <a:cs typeface="Times New Roman" panose="02020603050405020304" pitchFamily="18" charset="0"/>
              </a:rPr>
              <a:t>Zgłaszam wszystkie wypadki i zdarzenia grożące wypadkiem</a:t>
            </a:r>
            <a:r>
              <a:rPr lang="1045" i="0">
                <a:latin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  <a:defRPr b="0" i="0"/>
            </a:pPr>
            <a:r>
              <a:rPr lang="1045" sz="18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Aby móc codziennie bezpiecznie wracać do domu, ważne jest zgłaszanie incydentów za pomocą aplikacji WAVE. Zgłoszenia te pozwalają nam wyciągać wnioski i zapobiegać podobnym sytuacjom w przyszłości.</a:t>
            </a:r>
            <a:endParaRPr lang="nl-NL" sz="180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  <a:defRPr b="0" i="0"/>
            </a:pPr>
            <a:r>
              <a:rPr lang="1045" sz="1800">
                <a:latin typeface="Calibri" panose="020F0502020204030204" pitchFamily="34" charset="0"/>
                <a:cs typeface="Times New Roman" panose="02020603050405020304" pitchFamily="18" charset="0"/>
              </a:rPr>
              <a:t>Instruktaż zawiera wskazówki dotyczące sposobu wdrażania wartości WAVE „Uczciwość”.</a:t>
            </a:r>
          </a:p>
        </p:txBody>
      </p:sp>
    </p:spTree>
    <p:extLst>
      <p:ext uri="{BB962C8B-B14F-4D97-AF65-F5344CB8AC3E}">
        <p14:creationId xmlns:p14="http://schemas.microsoft.com/office/powerpoint/2010/main" val="3648348918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62358EB-E399-4443-BA65-484622651E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 b="0" i="0"/>
            </a:pPr>
            <a:r>
              <a:rPr lang="1045" b="1"/>
              <a:t>Tematy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B2A0E52-A3D1-AC44-97E9-4AE4FCB62B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nl-NL" sz="180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§"/>
              <a:defRPr b="0" i="0"/>
            </a:pPr>
            <a:r>
              <a:rPr lang="1045" sz="2000">
                <a:latin typeface="Calibri" panose="020F0502020204030204" pitchFamily="34" charset="0"/>
              </a:rPr>
              <a:t>Animacja prezentująca wartość WAVE „Uczciwość”</a:t>
            </a:r>
          </a:p>
          <a:p>
            <a:pPr marL="0" indent="0">
              <a:buNone/>
            </a:pPr>
            <a:endParaRPr lang="nl-NL" sz="2000">
              <a:latin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§"/>
              <a:defRPr b="0" i="0"/>
            </a:pPr>
            <a:r>
              <a:rPr lang="1045" sz="2000">
                <a:latin typeface="Calibri" panose="020F0502020204030204" pitchFamily="34" charset="0"/>
              </a:rPr>
              <a:t>Dialog</a:t>
            </a:r>
          </a:p>
          <a:p>
            <a:pPr>
              <a:buFont typeface="Wingdings" panose="05000000000000000000" pitchFamily="2" charset="2"/>
              <a:buChar char="§"/>
            </a:pPr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7126FB9D-B883-6741-8B26-1B8549314BD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 b="0" i="0"/>
            </a:pPr>
            <a:r>
              <a:rPr lang="1045"/>
              <a:t>Uczciwość jest jedną z wartości WAVE</a:t>
            </a:r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4C4B5DED-CBC7-9242-98B4-62FC4771868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 b="0" i="0"/>
            </a:pPr>
            <a:fld id="{3BC4D3A5-1AB7-4238-8275-EBBB3526E8EF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953270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5E8B34FD-5255-4A4E-AC75-C102EF8F0D5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 b="0" i="0"/>
            </a:pPr>
            <a:r>
              <a:rPr lang="1045"/>
              <a:t>Uczciwość jest jedną z wartości WAVE</a:t>
            </a:r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066BC6F5-09AC-4E1B-9C50-FC2CF36CDBC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 b="0" i="0"/>
            </a:pPr>
            <a:fld id="{2138EA77-5B0E-4556-ACB2-F5BFCC37B391}" type="slidenum">
              <a:rPr lang="nl-NL" smtClean="0"/>
              <a:t>6</a:t>
            </a:fld>
            <a:endParaRPr lang="nl-NL"/>
          </a:p>
        </p:txBody>
      </p:sp>
      <p:sp>
        <p:nvSpPr>
          <p:cNvPr id="6" name="Titel 1">
            <a:extLst>
              <a:ext uri="{FF2B5EF4-FFF2-40B4-BE49-F238E27FC236}">
                <a16:creationId xmlns:a16="http://schemas.microsoft.com/office/drawing/2014/main" id="{0D114B56-608F-456E-AD2D-C48853B0DF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0550" y="456729"/>
            <a:ext cx="10515600" cy="949008"/>
          </a:xfrm>
        </p:spPr>
        <p:txBody>
          <a:bodyPr/>
          <a:lstStyle/>
          <a:p>
            <a:pPr>
              <a:defRPr b="0" i="0"/>
            </a:pPr>
            <a:r>
              <a:rPr lang="1045" b="1"/>
              <a:t>Wartość WAVE „Uczciwość”</a:t>
            </a:r>
          </a:p>
        </p:txBody>
      </p:sp>
      <p:pic>
        <p:nvPicPr>
          <p:cNvPr id="3" name="Onlinemedia 2" title="VW TOOLBOX EERLIJK - PL">
            <a:hlinkClick r:id="" action="ppaction://media"/>
            <a:extLst>
              <a:ext uri="{FF2B5EF4-FFF2-40B4-BE49-F238E27FC236}">
                <a16:creationId xmlns:a16="http://schemas.microsoft.com/office/drawing/2014/main" id="{31F33174-BFCD-3A5F-276D-5AD54E12996F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2750074" y="1405737"/>
            <a:ext cx="6196552" cy="46474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544278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3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5E8B34FD-5255-4A4E-AC75-C102EF8F0D5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 b="0" i="0"/>
            </a:pPr>
            <a:r>
              <a:rPr lang="1045"/>
              <a:t>Uczciwość jest jedną z wartości WAVE</a:t>
            </a:r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066BC6F5-09AC-4E1B-9C50-FC2CF36CDBC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85969" y="6073790"/>
            <a:ext cx="495300" cy="221457"/>
          </a:xfrm>
        </p:spPr>
        <p:txBody>
          <a:bodyPr/>
          <a:lstStyle/>
          <a:p>
            <a:pPr>
              <a:defRPr b="0" i="0"/>
            </a:pPr>
            <a:fld id="{4AB91695-5A3B-4B59-9671-2C55865DBA2B}" type="slidenum">
              <a:rPr lang="nl-NL" smtClean="0"/>
              <a:t>7</a:t>
            </a:fld>
            <a:endParaRPr lang="nl-NL"/>
          </a:p>
        </p:txBody>
      </p:sp>
      <p:sp>
        <p:nvSpPr>
          <p:cNvPr id="6" name="Titel 1">
            <a:extLst>
              <a:ext uri="{FF2B5EF4-FFF2-40B4-BE49-F238E27FC236}">
                <a16:creationId xmlns:a16="http://schemas.microsoft.com/office/drawing/2014/main" id="{0D114B56-608F-456E-AD2D-C48853B0DF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0550" y="456729"/>
            <a:ext cx="10515600" cy="949008"/>
          </a:xfrm>
        </p:spPr>
        <p:txBody>
          <a:bodyPr/>
          <a:lstStyle/>
          <a:p>
            <a:pPr>
              <a:defRPr b="0" i="0"/>
            </a:pPr>
            <a:r>
              <a:rPr lang="1045" b="1"/>
              <a:t>Dialog</a:t>
            </a:r>
          </a:p>
        </p:txBody>
      </p:sp>
      <p:sp>
        <p:nvSpPr>
          <p:cNvPr id="8" name="Tijdelijke aanduiding voor inhoud 2">
            <a:extLst>
              <a:ext uri="{FF2B5EF4-FFF2-40B4-BE49-F238E27FC236}">
                <a16:creationId xmlns:a16="http://schemas.microsoft.com/office/drawing/2014/main" id="{AE7CDBC2-733E-4F8F-8DEA-3D9F0E942E24}"/>
              </a:ext>
            </a:extLst>
          </p:cNvPr>
          <p:cNvSpPr txBox="1"/>
          <p:nvPr/>
        </p:nvSpPr>
        <p:spPr>
          <a:xfrm>
            <a:off x="485969" y="1790298"/>
            <a:ext cx="11541629" cy="4064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+mj-lt"/>
              <a:buAutoNum type="arabicPeriod"/>
            </a:pPr>
            <a:endParaRPr lang="nl-NL"/>
          </a:p>
          <a:p>
            <a:pPr marL="514350" indent="-514350">
              <a:buFont typeface="+mj-lt"/>
              <a:buAutoNum type="arabicPeriod"/>
              <a:defRPr b="0" i="0"/>
            </a:pPr>
            <a:r>
              <a:rPr lang="1045"/>
              <a:t>Czy kiedykolwiek doświadczyłeś(-aś) sytuacji, w przypadku której z perspektywy czasu żałujesz, że nie dokonałeś(-aś) zgłoszenia?</a:t>
            </a:r>
          </a:p>
          <a:p>
            <a:pPr marL="514350" indent="-514350">
              <a:buFont typeface="+mj-lt"/>
              <a:buAutoNum type="arabicPeriod"/>
            </a:pPr>
            <a:endParaRPr lang="nl-NL"/>
          </a:p>
          <a:p>
            <a:pPr marL="514350" indent="-514350">
              <a:buFont typeface="+mj-lt"/>
              <a:buAutoNum type="arabicPeriod"/>
              <a:defRPr b="0" i="0"/>
            </a:pPr>
            <a:r>
              <a:rPr lang="1045"/>
              <a:t>Których sytuacji Twoim zdaniem nie warto zgłaszać?</a:t>
            </a:r>
          </a:p>
        </p:txBody>
      </p:sp>
    </p:spTree>
    <p:extLst>
      <p:ext uri="{BB962C8B-B14F-4D97-AF65-F5344CB8AC3E}">
        <p14:creationId xmlns:p14="http://schemas.microsoft.com/office/powerpoint/2010/main" val="1587596849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FB667F7-1C6D-824E-BFED-BB824306E2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 b="0" i="0"/>
            </a:pPr>
            <a:r>
              <a:rPr lang="1045" b="1"/>
              <a:t>Dziękuję za uwagę!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4535D5F-4E78-144C-A407-989D05CBAB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nl-NL"/>
          </a:p>
          <a:p>
            <a:pPr marL="0" indent="0">
              <a:buNone/>
            </a:pPr>
            <a:endParaRPr lang="nl-NL"/>
          </a:p>
          <a:p>
            <a:pPr marL="0" indent="0">
              <a:buNone/>
            </a:pPr>
            <a:endParaRPr lang="nl-NL"/>
          </a:p>
          <a:p>
            <a:pPr marL="0" indent="0">
              <a:buNone/>
            </a:pPr>
            <a:endParaRPr lang="nl-NL"/>
          </a:p>
          <a:p>
            <a:pPr marL="0" indent="0">
              <a:buNone/>
            </a:pPr>
            <a:endParaRPr lang="nl-NL"/>
          </a:p>
          <a:p>
            <a:pPr marL="0" indent="0">
              <a:buNone/>
            </a:pPr>
            <a:endParaRPr lang="nl-NL"/>
          </a:p>
          <a:p>
            <a:pPr marL="0" indent="0">
              <a:buNone/>
            </a:pPr>
            <a:endParaRPr lang="nl-NL"/>
          </a:p>
          <a:p>
            <a:pPr marL="0" indent="0">
              <a:buNone/>
              <a:defRPr b="0" i="0"/>
            </a:pPr>
            <a:r>
              <a:rPr lang="1045" sz="1800">
                <a:hlinkClick r:id="rId2"/>
              </a:rPr>
              <a:t>veiligheid@volkerwessels.com</a:t>
            </a:r>
            <a:endParaRPr lang="nl-NL" sz="1800"/>
          </a:p>
          <a:p>
            <a:pPr marL="0" indent="0">
              <a:buNone/>
            </a:pPr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370EDB71-C56E-2D4C-97D8-90041AF473F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 b="0" i="0"/>
            </a:pPr>
            <a:r>
              <a:rPr lang="1045"/>
              <a:t>Uczciwość jest jedną z wartości WAVE</a:t>
            </a:r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CE6CDCE2-2628-0841-B75D-AFF188BC43F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 b="0" i="0"/>
            </a:pPr>
            <a:fld id="{CEC87CF6-7E80-4D82-A598-3CD56C9F5865}" type="slidenum">
              <a:rPr lang="nl-NL" smtClean="0"/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34627726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5E8B34FD-5255-4A4E-AC75-C102EF8F0D5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 b="0" i="0"/>
            </a:pPr>
            <a:r>
              <a:rPr lang="1045"/>
              <a:t>Uczciwość jest jedną z wartości WAVE</a:t>
            </a:r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066BC6F5-09AC-4E1B-9C50-FC2CF36CDBC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85969" y="6073790"/>
            <a:ext cx="495300" cy="221457"/>
          </a:xfrm>
        </p:spPr>
        <p:txBody>
          <a:bodyPr/>
          <a:lstStyle/>
          <a:p>
            <a:pPr>
              <a:defRPr b="0" i="0"/>
            </a:pPr>
            <a:fld id="{9179FF37-F15F-4992-A888-B94953BF63A0}" type="slidenum">
              <a:rPr lang="nl-NL" smtClean="0"/>
              <a:t>9</a:t>
            </a:fld>
            <a:endParaRPr lang="nl-NL"/>
          </a:p>
        </p:txBody>
      </p:sp>
      <p:sp>
        <p:nvSpPr>
          <p:cNvPr id="6" name="Titel 1">
            <a:extLst>
              <a:ext uri="{FF2B5EF4-FFF2-40B4-BE49-F238E27FC236}">
                <a16:creationId xmlns:a16="http://schemas.microsoft.com/office/drawing/2014/main" id="{0D114B56-608F-456E-AD2D-C48853B0DF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0550" y="456729"/>
            <a:ext cx="10515600" cy="949008"/>
          </a:xfrm>
        </p:spPr>
        <p:txBody>
          <a:bodyPr/>
          <a:lstStyle/>
          <a:p>
            <a:pPr>
              <a:defRPr b="0" i="0"/>
            </a:pPr>
            <a:r>
              <a:rPr lang="1045" b="1"/>
              <a:t>Dodatkowe pytania do dialogu</a:t>
            </a:r>
          </a:p>
        </p:txBody>
      </p:sp>
      <p:sp>
        <p:nvSpPr>
          <p:cNvPr id="8" name="Tijdelijke aanduiding voor inhoud 2">
            <a:extLst>
              <a:ext uri="{FF2B5EF4-FFF2-40B4-BE49-F238E27FC236}">
                <a16:creationId xmlns:a16="http://schemas.microsoft.com/office/drawing/2014/main" id="{AE7CDBC2-733E-4F8F-8DEA-3D9F0E942E24}"/>
              </a:ext>
            </a:extLst>
          </p:cNvPr>
          <p:cNvSpPr txBox="1"/>
          <p:nvPr/>
        </p:nvSpPr>
        <p:spPr>
          <a:xfrm>
            <a:off x="485969" y="1790298"/>
            <a:ext cx="11541629" cy="4064000"/>
          </a:xfrm>
          <a:prstGeom prst="rect">
            <a:avLst/>
          </a:prstGeom>
        </p:spPr>
        <p:txBody>
          <a:bodyPr vert="horz" lIns="91440" tIns="45720" rIns="91440" bIns="45720" rtlCol="0">
            <a:normAutofit fontScale="5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 b="0" i="0"/>
            </a:pPr>
            <a:r>
              <a:rPr lang="1045" b="1"/>
              <a:t>Dodatkowe pytania do instruktażu w biurze i/lub miejscach prac operacyjnych. Pytania można wykorzystać według własnego uznania.</a:t>
            </a:r>
            <a:endParaRPr lang="nl-NL" b="1"/>
          </a:p>
          <a:p>
            <a:endParaRPr lang="nl-NL"/>
          </a:p>
          <a:p>
            <a:pPr algn="l">
              <a:defRPr b="0" i="0"/>
            </a:pPr>
            <a:r>
              <a:rPr lang="1045" sz="2800" b="0" i="0" u="none" strike="noStrike" baseline="0">
                <a:latin typeface="IBMPlexSans-Regular"/>
              </a:rPr>
              <a:t>W jaki sposób możemy budować współpracę, w której zgłaszanie zdarzeń jest uważane za powszechną praktykę? Co już zrobiłeś(-aś) i/lub co jeszcze musisz zrobić w tej sprawie?</a:t>
            </a:r>
          </a:p>
          <a:p>
            <a:pPr algn="l"/>
            <a:endParaRPr lang="nl-NL" sz="2800" b="0" i="0" u="none" strike="noStrike" baseline="0">
              <a:latin typeface="IBMPlexSans-Regular"/>
            </a:endParaRPr>
          </a:p>
          <a:p>
            <a:pPr algn="l">
              <a:defRPr b="0" i="0"/>
            </a:pPr>
            <a:r>
              <a:rPr lang="1045">
                <a:latin typeface="IBMPlexSans-Regular"/>
              </a:rPr>
              <a:t>Kto kiedykolwiek otrzymał pochwałę za pośrednictwem aplikacji WAVE? Jeśli tak, to dlaczego współpracownik zasłużył na pochwałę?</a:t>
            </a:r>
            <a:endParaRPr lang="nl-NL" sz="2800" b="0" i="0" u="none" strike="noStrike" baseline="0">
              <a:latin typeface="IBMPlexSans-Regular"/>
            </a:endParaRPr>
          </a:p>
          <a:p>
            <a:pPr algn="l"/>
            <a:endParaRPr lang="nl-NL" sz="2800" b="0" i="0" u="none" strike="noStrike" baseline="0">
              <a:latin typeface="IBMPlexSans-Regular"/>
            </a:endParaRPr>
          </a:p>
          <a:p>
            <a:pPr algn="l">
              <a:defRPr b="0" i="0"/>
            </a:pPr>
            <a:r>
              <a:rPr lang="1045" sz="2800" b="0" i="0" u="none" strike="noStrike" baseline="0">
                <a:latin typeface="IBMPlexSans-Regular"/>
              </a:rPr>
              <a:t>Kto kiedykolwiek zgłosił taką sytuację?</a:t>
            </a:r>
          </a:p>
          <a:p>
            <a:pPr algn="l"/>
            <a:endParaRPr lang="nl-NL" sz="2800" b="0" i="0" u="none" strike="noStrike" baseline="0">
              <a:latin typeface="IBMPlexSans-Regular"/>
            </a:endParaRPr>
          </a:p>
          <a:p>
            <a:pPr algn="l">
              <a:defRPr b="0" i="0"/>
            </a:pPr>
            <a:r>
              <a:rPr lang="1045" sz="2800" b="0" i="0" u="none" strike="noStrike" baseline="0">
                <a:latin typeface="IBMPlexSans-Regular"/>
              </a:rPr>
              <a:t>Stwierdzenie: zgłaszanie sytuacji dotyczy wyłącznie pracowników placu budowy. Wyjaśnij swoją opinię.</a:t>
            </a:r>
          </a:p>
          <a:p>
            <a:pPr algn="l"/>
            <a:endParaRPr lang="nl-NL" sz="2800" b="0" i="0" u="none" strike="noStrike" baseline="0">
              <a:latin typeface="IBMPlexSans-Regular"/>
            </a:endParaRPr>
          </a:p>
          <a:p>
            <a:pPr algn="l">
              <a:defRPr b="0" i="0"/>
            </a:pPr>
            <a:r>
              <a:rPr lang="1045" sz="2800" b="0" i="0" u="none" strike="noStrike" baseline="0">
                <a:latin typeface="IBMPlexSans-Regular"/>
              </a:rPr>
              <a:t>Czy są sytuacje, w których zastanawiasz się nad dokonaniem zgłoszenia, żeby nie zaszkodzić sobie lub innym?</a:t>
            </a:r>
          </a:p>
          <a:p>
            <a:pPr algn="l"/>
            <a:endParaRPr lang="nl-NL" sz="2800" b="0" i="0" u="none" strike="noStrike" baseline="0">
              <a:latin typeface="IBMPlexSans-Regular"/>
            </a:endParaRPr>
          </a:p>
          <a:p>
            <a:pPr algn="l">
              <a:defRPr b="0" i="0"/>
            </a:pPr>
            <a:r>
              <a:rPr lang="1045" sz="2800" b="0" i="0" u="none" strike="noStrike" baseline="0">
                <a:latin typeface="IBMPlexSans-Regular"/>
              </a:rPr>
              <a:t>Kto ma na swoim telefonie aplikację WAVE? Jaka była ostatnia zgłoszona przez Ciebie sprawa?</a:t>
            </a:r>
          </a:p>
          <a:p>
            <a:pPr marL="0" indent="0">
              <a:buNone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86992394"/>
      </p:ext>
    </p:ext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4.0.30319.42000"/>
  <p:tag name="AS_OS" val="Microsoft Windows NT 6.2.9200.0"/>
  <p:tag name="AS_RELEASE_DATE" val="2018.04.09"/>
  <p:tag name="AS_TITLE" val="Aspose.Slides for .NET 4.0 Client Profile"/>
  <p:tag name="AS_VERSION" val="18.4"/>
</p:tagLst>
</file>

<file path=ppt/theme/theme1.xml><?xml version="1.0" encoding="utf-8"?>
<a:theme xmlns:a="http://schemas.openxmlformats.org/drawingml/2006/main" name="Kantoorthema">
  <a:themeElements>
    <a:clrScheme name="Aangepast 11">
      <a:dk1>
        <a:srgbClr val="000000"/>
      </a:dk1>
      <a:lt1>
        <a:srgbClr val="FFFFFF"/>
      </a:lt1>
      <a:dk2>
        <a:srgbClr val="000000"/>
      </a:dk2>
      <a:lt2>
        <a:srgbClr val="FFDD00"/>
      </a:lt2>
      <a:accent1>
        <a:srgbClr val="000000"/>
      </a:accent1>
      <a:accent2>
        <a:srgbClr val="FFDD00"/>
      </a:accent2>
      <a:accent3>
        <a:srgbClr val="FFFFFF"/>
      </a:accent3>
      <a:accent4>
        <a:srgbClr val="666666"/>
      </a:accent4>
      <a:accent5>
        <a:srgbClr val="5B9BD5"/>
      </a:accent5>
      <a:accent6>
        <a:srgbClr val="70AD47"/>
      </a:accent6>
      <a:hlink>
        <a:srgbClr val="000000"/>
      </a:hlink>
      <a:folHlink>
        <a:srgbClr val="666666"/>
      </a:folHlink>
    </a:clrScheme>
    <a:fontScheme name="Arial">
      <a:majorFont>
        <a:latin typeface="Arial"/>
        <a:ea typeface="Arial"/>
        <a:cs typeface="Arial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Arial"/>
        <a:cs typeface="Arial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e1" id="{9252B65C-5470-0A41-9940-C699F80E7CA4}" vid="{AD2F2E86-5680-F847-BA77-AE4D3793842B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24e35ab4-3cf1-46c9-8eaa-1b1e0ea8a84b">
      <UserInfo>
        <DisplayName>Hollander, William</DisplayName>
        <AccountId>12</AccountId>
        <AccountType/>
      </UserInfo>
    </SharedWithUsers>
    <TaxCatchAll xmlns="24e35ab4-3cf1-46c9-8eaa-1b1e0ea8a84b" xsi:nil="true"/>
    <lcf76f155ced4ddcb4097134ff3c332f xmlns="80547ce2-a977-4319-b44a-40ea7c5ebcbb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9779495F2B33B469E652710A0C0F712" ma:contentTypeVersion="18" ma:contentTypeDescription="Een nieuw document maken." ma:contentTypeScope="" ma:versionID="b2f8af45211a30306de509b6165a4f57">
  <xsd:schema xmlns:xsd="http://www.w3.org/2001/XMLSchema" xmlns:xs="http://www.w3.org/2001/XMLSchema" xmlns:p="http://schemas.microsoft.com/office/2006/metadata/properties" xmlns:ns2="80547ce2-a977-4319-b44a-40ea7c5ebcbb" xmlns:ns3="24e35ab4-3cf1-46c9-8eaa-1b1e0ea8a84b" targetNamespace="http://schemas.microsoft.com/office/2006/metadata/properties" ma:root="true" ma:fieldsID="67a6d948b388a2e6dab4f65c12e2797b" ns2:_="" ns3:_="">
    <xsd:import namespace="80547ce2-a977-4319-b44a-40ea7c5ebcbb"/>
    <xsd:import namespace="24e35ab4-3cf1-46c9-8eaa-1b1e0ea8a84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LengthInSeconds" minOccurs="0"/>
                <xsd:element ref="ns2:MediaServiceAutoKeyPoints" minOccurs="0"/>
                <xsd:element ref="ns2:MediaServiceKeyPoint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0547ce2-a977-4319-b44a-40ea7c5ebcb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22" nillable="true" ma:taxonomy="true" ma:internalName="lcf76f155ced4ddcb4097134ff3c332f" ma:taxonomyFieldName="MediaServiceImageTags" ma:displayName="Afbeeldingtags" ma:readOnly="false" ma:fieldId="{5cf76f15-5ced-4ddc-b409-7134ff3c332f}" ma:taxonomyMulti="true" ma:sspId="1050673b-4c74-4831-8420-66cff89eac1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4e35ab4-3cf1-46c9-8eaa-1b1e0ea8a84b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5e0bb52e-5bf9-4aa2-9707-dc682885d99d}" ma:internalName="TaxCatchAll" ma:showField="CatchAllData" ma:web="24e35ab4-3cf1-46c9-8eaa-1b1e0ea8a84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0B6B502-389B-4E8A-B84F-F4AB7D47291A}">
  <ds:schemaRefs>
    <ds:schemaRef ds:uri="24e35ab4-3cf1-46c9-8eaa-1b1e0ea8a84b"/>
    <ds:schemaRef ds:uri="508e3145-0529-4d6a-a15f-862d6f4bb661"/>
    <ds:schemaRef ds:uri="80547ce2-a977-4319-b44a-40ea7c5ebcbb"/>
    <ds:schemaRef ds:uri="b46f7e7e-091b-45fc-b07a-14756525cbd9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C01DD0A9-397E-4707-86B1-5DFD7A181A8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185F6A3-37C2-48E0-9216-018483073E9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0547ce2-a977-4319-b44a-40ea7c5ebcbb"/>
    <ds:schemaRef ds:uri="24e35ab4-3cf1-46c9-8eaa-1b1e0ea8a84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Powerpoint</Template>
  <TotalTime>101</TotalTime>
  <Words>363</Words>
  <Application>Microsoft Office PowerPoint</Application>
  <PresentationFormat>Widescreen</PresentationFormat>
  <Paragraphs>67</Paragraphs>
  <Slides>8</Slides>
  <Notes>6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Kantoorthema</vt:lpstr>
      <vt:lpstr>Uczciwość Jedna z wartości WAVE</vt:lpstr>
      <vt:lpstr>Wartość WAVE „Uczciwość”</vt:lpstr>
      <vt:lpstr>Wprowadzenie</vt:lpstr>
      <vt:lpstr>Tematy</vt:lpstr>
      <vt:lpstr>Wartość WAVE „Uczciwość”</vt:lpstr>
      <vt:lpstr>Dialog</vt:lpstr>
      <vt:lpstr>Dziękuję za uwagę!</vt:lpstr>
      <vt:lpstr>Dodatkowe pytania do dialogu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Veiligheidsdag  24 maart 2021</dc:title>
  <dc:creator>Buitink, Fleur</dc:creator>
  <cp:lastModifiedBy>Roordink, Bas</cp:lastModifiedBy>
  <cp:revision>18</cp:revision>
  <dcterms:created xsi:type="dcterms:W3CDTF">2021-02-11T14:15:30Z</dcterms:created>
  <dcterms:modified xsi:type="dcterms:W3CDTF">2024-01-23T09:54:25Z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0x0101008AB685409C87DC4DA58F3DA56CFAB0F1</vt:lpwstr>
  </property>
  <property fmtid="{D5CDD505-2E9C-101B-9397-08002B2CF9AE}" pid="3" name="MediaServiceImageTags">
    <vt:lpwstr/>
  </property>
</Properties>
</file>