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92906D-538E-EBD6-DEED-5E38B6F4559D}" name="Grit, Jan" initials="GJ" userId="S::JGrit@volkerwessels.com::144d0f88-1d1f-4b7a-bb4f-331c89b029a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B8A86-91A2-481C-B4D6-5E3740B63C35}" v="2" dt="2023-06-07T06:53:07.587"/>
    <p1510:client id="{E41A12D1-1B7B-D6C3-B266-F0236CF1C1F1}" v="3" dt="2023-07-13T09:34:27.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1" d="100"/>
          <a:sy n="111" d="100"/>
        </p:scale>
        <p:origin x="55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it, Jan" userId="S::jgrit@volkerwessels.com::144d0f88-1d1f-4b7a-bb4f-331c89b029a8" providerId="AD" clId="Web-{156DFB5E-87F9-3B1A-BC7D-569E6E0C11E8}"/>
    <pc:docChg chg="modSld">
      <pc:chgData name="Grit, Jan" userId="S::jgrit@volkerwessels.com::144d0f88-1d1f-4b7a-bb4f-331c89b029a8" providerId="AD" clId="Web-{156DFB5E-87F9-3B1A-BC7D-569E6E0C11E8}" dt="2023-04-26T11:54:48.610" v="11" actId="20577"/>
      <pc:docMkLst>
        <pc:docMk/>
      </pc:docMkLst>
      <pc:sldChg chg="modSp">
        <pc:chgData name="Grit, Jan" userId="S::jgrit@volkerwessels.com::144d0f88-1d1f-4b7a-bb4f-331c89b029a8" providerId="AD" clId="Web-{156DFB5E-87F9-3B1A-BC7D-569E6E0C11E8}" dt="2023-04-26T11:54:48.610" v="11" actId="20577"/>
        <pc:sldMkLst>
          <pc:docMk/>
          <pc:sldMk cId="192953906" sldId="257"/>
        </pc:sldMkLst>
        <pc:spChg chg="mod">
          <ac:chgData name="Grit, Jan" userId="S::jgrit@volkerwessels.com::144d0f88-1d1f-4b7a-bb4f-331c89b029a8" providerId="AD" clId="Web-{156DFB5E-87F9-3B1A-BC7D-569E6E0C11E8}" dt="2023-04-26T11:54:48.610" v="11" actId="20577"/>
          <ac:spMkLst>
            <pc:docMk/>
            <pc:sldMk cId="192953906" sldId="257"/>
            <ac:spMk id="2" creationId="{8BFA767E-3DB7-7B46-855B-3C179A0A7873}"/>
          </ac:spMkLst>
        </pc:spChg>
      </pc:sldChg>
    </pc:docChg>
  </pc:docChgLst>
  <pc:docChgLst>
    <pc:chgData name="Grit, Jan" userId="144d0f88-1d1f-4b7a-bb4f-331c89b029a8" providerId="ADAL" clId="{E68314F3-7AF6-42D8-A18E-32BE45269385}"/>
    <pc:docChg chg="custSel modSld">
      <pc:chgData name="Grit, Jan" userId="144d0f88-1d1f-4b7a-bb4f-331c89b029a8" providerId="ADAL" clId="{E68314F3-7AF6-42D8-A18E-32BE45269385}" dt="2023-04-26T11:48:12.427" v="625"/>
      <pc:docMkLst>
        <pc:docMk/>
      </pc:docMkLst>
      <pc:sldChg chg="modSp mod">
        <pc:chgData name="Grit, Jan" userId="144d0f88-1d1f-4b7a-bb4f-331c89b029a8" providerId="ADAL" clId="{E68314F3-7AF6-42D8-A18E-32BE45269385}" dt="2023-04-26T11:41:26.794" v="1" actId="20577"/>
        <pc:sldMkLst>
          <pc:docMk/>
          <pc:sldMk cId="192953906" sldId="257"/>
        </pc:sldMkLst>
        <pc:spChg chg="mod">
          <ac:chgData name="Grit, Jan" userId="144d0f88-1d1f-4b7a-bb4f-331c89b029a8" providerId="ADAL" clId="{E68314F3-7AF6-42D8-A18E-32BE45269385}" dt="2023-04-26T11:41:20.353" v="0" actId="20577"/>
          <ac:spMkLst>
            <pc:docMk/>
            <pc:sldMk cId="192953906" sldId="257"/>
            <ac:spMk id="2" creationId="{8BFA767E-3DB7-7B46-855B-3C179A0A7873}"/>
          </ac:spMkLst>
        </pc:spChg>
        <pc:spChg chg="mod">
          <ac:chgData name="Grit, Jan" userId="144d0f88-1d1f-4b7a-bb4f-331c89b029a8" providerId="ADAL" clId="{E68314F3-7AF6-42D8-A18E-32BE45269385}" dt="2023-04-26T11:41:26.794" v="1" actId="20577"/>
          <ac:spMkLst>
            <pc:docMk/>
            <pc:sldMk cId="192953906" sldId="257"/>
            <ac:spMk id="3" creationId="{5AC63826-AA46-8547-9011-215698E5E527}"/>
          </ac:spMkLst>
        </pc:spChg>
      </pc:sldChg>
      <pc:sldChg chg="addSp delSp modSp mod">
        <pc:chgData name="Grit, Jan" userId="144d0f88-1d1f-4b7a-bb4f-331c89b029a8" providerId="ADAL" clId="{E68314F3-7AF6-42D8-A18E-32BE45269385}" dt="2023-04-26T11:45:37.699" v="260" actId="1076"/>
        <pc:sldMkLst>
          <pc:docMk/>
          <pc:sldMk cId="3753470074" sldId="260"/>
        </pc:sldMkLst>
        <pc:spChg chg="del">
          <ac:chgData name="Grit, Jan" userId="144d0f88-1d1f-4b7a-bb4f-331c89b029a8" providerId="ADAL" clId="{E68314F3-7AF6-42D8-A18E-32BE45269385}" dt="2023-04-26T11:42:17.730" v="6" actId="478"/>
          <ac:spMkLst>
            <pc:docMk/>
            <pc:sldMk cId="3753470074" sldId="260"/>
            <ac:spMk id="4" creationId="{7126FB9D-B883-6741-8B26-1B8549314BD4}"/>
          </ac:spMkLst>
        </pc:spChg>
        <pc:spChg chg="mod">
          <ac:chgData name="Grit, Jan" userId="144d0f88-1d1f-4b7a-bb4f-331c89b029a8" providerId="ADAL" clId="{E68314F3-7AF6-42D8-A18E-32BE45269385}" dt="2023-04-26T11:45:08.260" v="254" actId="20577"/>
          <ac:spMkLst>
            <pc:docMk/>
            <pc:sldMk cId="3753470074" sldId="260"/>
            <ac:spMk id="7" creationId="{ECF6BBEC-608B-4D4B-95C8-A3DAF85A5A22}"/>
          </ac:spMkLst>
        </pc:spChg>
        <pc:picChg chg="add mod">
          <ac:chgData name="Grit, Jan" userId="144d0f88-1d1f-4b7a-bb4f-331c89b029a8" providerId="ADAL" clId="{E68314F3-7AF6-42D8-A18E-32BE45269385}" dt="2023-04-26T11:45:37.699" v="260" actId="1076"/>
          <ac:picMkLst>
            <pc:docMk/>
            <pc:sldMk cId="3753470074" sldId="260"/>
            <ac:picMk id="8" creationId="{9CC863D6-D61A-62F8-A54B-46684DBCFC39}"/>
          </ac:picMkLst>
        </pc:picChg>
      </pc:sldChg>
      <pc:sldChg chg="delSp mod addCm">
        <pc:chgData name="Grit, Jan" userId="144d0f88-1d1f-4b7a-bb4f-331c89b029a8" providerId="ADAL" clId="{E68314F3-7AF6-42D8-A18E-32BE45269385}" dt="2023-04-26T11:48:12.427" v="625"/>
        <pc:sldMkLst>
          <pc:docMk/>
          <pc:sldMk cId="1885442784" sldId="263"/>
        </pc:sldMkLst>
        <pc:spChg chg="del">
          <ac:chgData name="Grit, Jan" userId="144d0f88-1d1f-4b7a-bb4f-331c89b029a8" providerId="ADAL" clId="{E68314F3-7AF6-42D8-A18E-32BE45269385}" dt="2023-04-26T11:46:06.241" v="301" actId="478"/>
          <ac:spMkLst>
            <pc:docMk/>
            <pc:sldMk cId="1885442784" sldId="263"/>
            <ac:spMk id="4" creationId="{5E8B34FD-5255-4A4E-AC75-C102EF8F0D5B}"/>
          </ac:spMkLst>
        </pc:spChg>
        <pc:extLst>
          <p:ext xmlns:p="http://schemas.openxmlformats.org/presentationml/2006/main" uri="{D6D511B9-2390-475A-947B-AFAB55BFBCF1}">
            <pc226:cmChg xmlns:pc226="http://schemas.microsoft.com/office/powerpoint/2022/06/main/command" chg="add">
              <pc226:chgData name="Grit, Jan" userId="144d0f88-1d1f-4b7a-bb4f-331c89b029a8" providerId="ADAL" clId="{E68314F3-7AF6-42D8-A18E-32BE45269385}" dt="2023-04-26T11:48:12.427" v="625"/>
              <pc2:cmMkLst xmlns:pc2="http://schemas.microsoft.com/office/powerpoint/2019/9/main/command">
                <pc:docMk/>
                <pc:sldMk cId="1885442784" sldId="263"/>
                <pc2:cmMk id="{3E90DE61-3D83-49F6-84CC-00C878372003}"/>
              </pc2:cmMkLst>
            </pc226:cmChg>
          </p:ext>
        </pc:extLst>
      </pc:sldChg>
      <pc:sldChg chg="delSp modSp mod">
        <pc:chgData name="Grit, Jan" userId="144d0f88-1d1f-4b7a-bb4f-331c89b029a8" providerId="ADAL" clId="{E68314F3-7AF6-42D8-A18E-32BE45269385}" dt="2023-04-26T11:46:03.225" v="300" actId="478"/>
        <pc:sldMkLst>
          <pc:docMk/>
          <pc:sldMk cId="28953270" sldId="266"/>
        </pc:sldMkLst>
        <pc:spChg chg="mod">
          <ac:chgData name="Grit, Jan" userId="144d0f88-1d1f-4b7a-bb4f-331c89b029a8" providerId="ADAL" clId="{E68314F3-7AF6-42D8-A18E-32BE45269385}" dt="2023-04-26T11:45:53.325" v="299" actId="20577"/>
          <ac:spMkLst>
            <pc:docMk/>
            <pc:sldMk cId="28953270" sldId="266"/>
            <ac:spMk id="3" creationId="{BB2A0E52-A3D1-AC44-97E9-4AE4FCB62B0E}"/>
          </ac:spMkLst>
        </pc:spChg>
        <pc:spChg chg="del">
          <ac:chgData name="Grit, Jan" userId="144d0f88-1d1f-4b7a-bb4f-331c89b029a8" providerId="ADAL" clId="{E68314F3-7AF6-42D8-A18E-32BE45269385}" dt="2023-04-26T11:46:03.225" v="300" actId="478"/>
          <ac:spMkLst>
            <pc:docMk/>
            <pc:sldMk cId="28953270" sldId="266"/>
            <ac:spMk id="4" creationId="{7126FB9D-B883-6741-8B26-1B8549314BD4}"/>
          </ac:spMkLst>
        </pc:spChg>
      </pc:sldChg>
      <pc:sldChg chg="delSp modSp mod">
        <pc:chgData name="Grit, Jan" userId="144d0f88-1d1f-4b7a-bb4f-331c89b029a8" providerId="ADAL" clId="{E68314F3-7AF6-42D8-A18E-32BE45269385}" dt="2023-04-26T11:47:54.906" v="624" actId="20577"/>
        <pc:sldMkLst>
          <pc:docMk/>
          <pc:sldMk cId="1587596849" sldId="267"/>
        </pc:sldMkLst>
        <pc:spChg chg="del">
          <ac:chgData name="Grit, Jan" userId="144d0f88-1d1f-4b7a-bb4f-331c89b029a8" providerId="ADAL" clId="{E68314F3-7AF6-42D8-A18E-32BE45269385}" dt="2023-04-26T11:46:11.377" v="302" actId="478"/>
          <ac:spMkLst>
            <pc:docMk/>
            <pc:sldMk cId="1587596849" sldId="267"/>
            <ac:spMk id="4" creationId="{5E8B34FD-5255-4A4E-AC75-C102EF8F0D5B}"/>
          </ac:spMkLst>
        </pc:spChg>
        <pc:spChg chg="mod">
          <ac:chgData name="Grit, Jan" userId="144d0f88-1d1f-4b7a-bb4f-331c89b029a8" providerId="ADAL" clId="{E68314F3-7AF6-42D8-A18E-32BE45269385}" dt="2023-04-26T11:47:54.906" v="624" actId="20577"/>
          <ac:spMkLst>
            <pc:docMk/>
            <pc:sldMk cId="1587596849" sldId="267"/>
            <ac:spMk id="8" creationId="{AE7CDBC2-733E-4F8F-8DEA-3D9F0E942E24}"/>
          </ac:spMkLst>
        </pc:spChg>
      </pc:sldChg>
    </pc:docChg>
  </pc:docChgLst>
  <pc:docChgLst>
    <pc:chgData name="Roordink, Bas" userId="e6b80f22-b7ea-4a1b-9826-4cad8536796c" providerId="ADAL" clId="{489B8A86-91A2-481C-B4D6-5E3740B63C35}"/>
    <pc:docChg chg="custSel modSld">
      <pc:chgData name="Roordink, Bas" userId="e6b80f22-b7ea-4a1b-9826-4cad8536796c" providerId="ADAL" clId="{489B8A86-91A2-481C-B4D6-5E3740B63C35}" dt="2023-06-07T06:52:58.098" v="88" actId="20577"/>
      <pc:docMkLst>
        <pc:docMk/>
      </pc:docMkLst>
      <pc:sldChg chg="modSp mod">
        <pc:chgData name="Roordink, Bas" userId="e6b80f22-b7ea-4a1b-9826-4cad8536796c" providerId="ADAL" clId="{489B8A86-91A2-481C-B4D6-5E3740B63C35}" dt="2023-06-07T06:43:53.139" v="8" actId="1076"/>
        <pc:sldMkLst>
          <pc:docMk/>
          <pc:sldMk cId="192953906" sldId="257"/>
        </pc:sldMkLst>
        <pc:spChg chg="mod">
          <ac:chgData name="Roordink, Bas" userId="e6b80f22-b7ea-4a1b-9826-4cad8536796c" providerId="ADAL" clId="{489B8A86-91A2-481C-B4D6-5E3740B63C35}" dt="2023-06-07T06:43:09.907" v="1" actId="1076"/>
          <ac:spMkLst>
            <pc:docMk/>
            <pc:sldMk cId="192953906" sldId="257"/>
            <ac:spMk id="2" creationId="{8BFA767E-3DB7-7B46-855B-3C179A0A7873}"/>
          </ac:spMkLst>
        </pc:spChg>
        <pc:spChg chg="mod">
          <ac:chgData name="Roordink, Bas" userId="e6b80f22-b7ea-4a1b-9826-4cad8536796c" providerId="ADAL" clId="{489B8A86-91A2-481C-B4D6-5E3740B63C35}" dt="2023-06-07T06:43:53.139" v="8" actId="1076"/>
          <ac:spMkLst>
            <pc:docMk/>
            <pc:sldMk cId="192953906" sldId="257"/>
            <ac:spMk id="3" creationId="{5AC63826-AA46-8547-9011-215698E5E527}"/>
          </ac:spMkLst>
        </pc:spChg>
      </pc:sldChg>
      <pc:sldChg chg="modSp mod">
        <pc:chgData name="Roordink, Bas" userId="e6b80f22-b7ea-4a1b-9826-4cad8536796c" providerId="ADAL" clId="{489B8A86-91A2-481C-B4D6-5E3740B63C35}" dt="2023-06-07T06:52:58.098" v="88" actId="20577"/>
        <pc:sldMkLst>
          <pc:docMk/>
          <pc:sldMk cId="634627726" sldId="261"/>
        </pc:sldMkLst>
        <pc:spChg chg="mod">
          <ac:chgData name="Roordink, Bas" userId="e6b80f22-b7ea-4a1b-9826-4cad8536796c" providerId="ADAL" clId="{489B8A86-91A2-481C-B4D6-5E3740B63C35}" dt="2023-06-07T06:52:58.098" v="88" actId="20577"/>
          <ac:spMkLst>
            <pc:docMk/>
            <pc:sldMk cId="634627726" sldId="261"/>
            <ac:spMk id="3" creationId="{64535D5F-4E78-144C-A407-989D05CBAB47}"/>
          </ac:spMkLst>
        </pc:spChg>
        <pc:spChg chg="mod">
          <ac:chgData name="Roordink, Bas" userId="e6b80f22-b7ea-4a1b-9826-4cad8536796c" providerId="ADAL" clId="{489B8A86-91A2-481C-B4D6-5E3740B63C35}" dt="2023-06-07T06:42:51.999" v="0" actId="6549"/>
          <ac:spMkLst>
            <pc:docMk/>
            <pc:sldMk cId="634627726" sldId="261"/>
            <ac:spMk id="4" creationId="{370EDB71-C56E-2D4C-97D8-90041AF473F8}"/>
          </ac:spMkLst>
        </pc:spChg>
      </pc:sldChg>
      <pc:sldChg chg="delSp modSp mod delAnim delCm modCm">
        <pc:chgData name="Roordink, Bas" userId="e6b80f22-b7ea-4a1b-9826-4cad8536796c" providerId="ADAL" clId="{489B8A86-91A2-481C-B4D6-5E3740B63C35}" dt="2023-06-07T06:46:51.283" v="58" actId="1076"/>
        <pc:sldMkLst>
          <pc:docMk/>
          <pc:sldMk cId="1885442784" sldId="263"/>
        </pc:sldMkLst>
        <pc:spChg chg="mod">
          <ac:chgData name="Roordink, Bas" userId="e6b80f22-b7ea-4a1b-9826-4cad8536796c" providerId="ADAL" clId="{489B8A86-91A2-481C-B4D6-5E3740B63C35}" dt="2023-06-07T06:46:51.283" v="58" actId="1076"/>
          <ac:spMkLst>
            <pc:docMk/>
            <pc:sldMk cId="1885442784" sldId="263"/>
            <ac:spMk id="6" creationId="{0D114B56-608F-456E-AD2D-C48853B0DFF0}"/>
          </ac:spMkLst>
        </pc:spChg>
        <pc:picChg chg="del">
          <ac:chgData name="Roordink, Bas" userId="e6b80f22-b7ea-4a1b-9826-4cad8536796c" providerId="ADAL" clId="{489B8A86-91A2-481C-B4D6-5E3740B63C35}" dt="2023-06-07T06:44:06.181" v="9" actId="478"/>
          <ac:picMkLst>
            <pc:docMk/>
            <pc:sldMk cId="1885442784" sldId="263"/>
            <ac:picMk id="2" creationId="{B547AD54-E5C9-FBAA-6778-13B5ABB9B2B3}"/>
          </ac:picMkLst>
        </pc:picChg>
        <pc:extLst>
          <p:ext xmlns:p="http://schemas.openxmlformats.org/presentationml/2006/main" uri="{D6D511B9-2390-475A-947B-AFAB55BFBCF1}">
            <pc226:cmChg xmlns:pc226="http://schemas.microsoft.com/office/powerpoint/2022/06/main/command" chg="del mod">
              <pc226:chgData name="Roordink, Bas" userId="e6b80f22-b7ea-4a1b-9826-4cad8536796c" providerId="ADAL" clId="{489B8A86-91A2-481C-B4D6-5E3740B63C35}" dt="2023-06-07T06:45:11.200" v="11"/>
              <pc2:cmMkLst xmlns:pc2="http://schemas.microsoft.com/office/powerpoint/2019/9/main/command">
                <pc:docMk/>
                <pc:sldMk cId="1885442784" sldId="263"/>
                <pc2:cmMk id="{3E90DE61-3D83-49F6-84CC-00C878372003}"/>
              </pc2:cmMkLst>
            </pc226:cmChg>
          </p:ext>
        </pc:extLst>
      </pc:sldChg>
    </pc:docChg>
  </pc:docChgLst>
  <pc:docChgLst>
    <pc:chgData name="Peeters, Michelle" userId="S::mpeeters@volkerwessels.com::172d58c2-011b-4da1-a526-4b466430b416" providerId="AD" clId="Web-{E41A12D1-1B7B-D6C3-B266-F0236CF1C1F1}"/>
    <pc:docChg chg="modSld">
      <pc:chgData name="Peeters, Michelle" userId="S::mpeeters@volkerwessels.com::172d58c2-011b-4da1-a526-4b466430b416" providerId="AD" clId="Web-{E41A12D1-1B7B-D6C3-B266-F0236CF1C1F1}" dt="2023-07-13T09:34:27.026" v="2" actId="14100"/>
      <pc:docMkLst>
        <pc:docMk/>
      </pc:docMkLst>
      <pc:sldChg chg="addSp modSp">
        <pc:chgData name="Peeters, Michelle" userId="S::mpeeters@volkerwessels.com::172d58c2-011b-4da1-a526-4b466430b416" providerId="AD" clId="Web-{E41A12D1-1B7B-D6C3-B266-F0236CF1C1F1}" dt="2023-07-13T09:34:27.026" v="2" actId="14100"/>
        <pc:sldMkLst>
          <pc:docMk/>
          <pc:sldMk cId="1885442784" sldId="263"/>
        </pc:sldMkLst>
        <pc:picChg chg="add mod">
          <ac:chgData name="Peeters, Michelle" userId="S::mpeeters@volkerwessels.com::172d58c2-011b-4da1-a526-4b466430b416" providerId="AD" clId="Web-{E41A12D1-1B7B-D6C3-B266-F0236CF1C1F1}" dt="2023-07-13T09:34:27.026" v="2" actId="14100"/>
          <ac:picMkLst>
            <pc:docMk/>
            <pc:sldMk cId="1885442784" sldId="263"/>
            <ac:picMk id="2" creationId="{BBCE677C-0812-F2B9-4517-491B2717027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13-7-2023</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13-7-2023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ur02.safelinks.protection.outlook.com/?url=https%3A%2F%2Fyoutu.be%2FWK7bpMFExao&amp;data=04%7C01%7CBRoordink%40volkerwessels.com%7Cf6679536e8eb4718a8a608da21e68370%7C0ef544fb3d5c4c60932e735bcef00405%7C0%7C0%7C637859571174617355%7CUnknown%7CTWFpbGZsb3d8eyJWIjoiMC4wLjAwMDAiLCJQIjoiV2luMzIiLCJBTiI6Ik1haWwiLCJXVCI6Mn0%3D%7C3000&amp;sdata=vEMV9iqdlSxB1NZcN1ohqvAluvI86wUKCaFqgh%2F0ueo%3D&amp;reserved=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9680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07444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https://youtu.be/WK7bpMFExao</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xeTCKDqziOE?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bvgo.sharepoint.com/sites/insite-themas-duurzaamheid/SitePages/kenniscentrum-duurzaamheid.aspx"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1935480" y="1214438"/>
            <a:ext cx="8321040" cy="2387600"/>
          </a:xfrm>
        </p:spPr>
        <p:txBody>
          <a:bodyPr>
            <a:normAutofit/>
          </a:bodyPr>
          <a:lstStyle/>
          <a:p>
            <a:r>
              <a:rPr lang="de-DE"/>
              <a:t>Sicheres Arbeiten mit elektrischen Geräten</a:t>
            </a:r>
            <a:br>
              <a:rPr lang="de-DE"/>
            </a:br>
            <a:endParaRPr lang="de-DE" sz="2800" b="0" i="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021819" y="3191840"/>
            <a:ext cx="8321040" cy="820396"/>
          </a:xfrm>
        </p:spPr>
        <p:txBody>
          <a:bodyPr>
            <a:normAutofit fontScale="92500" lnSpcReduction="10000"/>
          </a:bodyPr>
          <a:lstStyle/>
          <a:p>
            <a:endParaRPr lang="de-DE" b="1"/>
          </a:p>
          <a:p>
            <a:r>
              <a:rPr lang="de-DE" b="1"/>
              <a:t>Toolbox</a:t>
            </a:r>
            <a:endParaRPr lang="de-DE" sz="1100" b="1" dirty="0"/>
          </a:p>
        </p:txBody>
      </p:sp>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Hintergrund</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nSpc>
                <a:spcPct val="107000"/>
              </a:lnSpc>
              <a:spcAft>
                <a:spcPts val="800"/>
              </a:spcAft>
              <a:buNone/>
            </a:pPr>
            <a:br>
              <a:rPr lang="de-DE" sz="1800">
                <a:effectLst/>
                <a:latin typeface="Calibri" panose="020F0502020204030204" pitchFamily="34" charset="0"/>
                <a:ea typeface="Calibri" panose="020F0502020204030204" pitchFamily="34" charset="0"/>
                <a:cs typeface="Times New Roman" panose="02020603050405020304" pitchFamily="18" charset="0"/>
              </a:rPr>
            </a:br>
            <a:br>
              <a:rPr lang="de-DE" sz="1800">
                <a:latin typeface="Calibri" panose="020F0502020204030204" pitchFamily="34" charset="0"/>
                <a:cs typeface="Times New Roman" panose="02020603050405020304" pitchFamily="18" charset="0"/>
              </a:rPr>
            </a:b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de-DE" smtClean="0"/>
              <a:pPr/>
              <a:t>3</a:t>
            </a:fld>
            <a:endParaRPr lang="de-DE"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200" y="1649016"/>
            <a:ext cx="8584948" cy="2655279"/>
          </a:xfrm>
          <a:prstGeom prst="rect">
            <a:avLst/>
          </a:prstGeom>
          <a:noFill/>
        </p:spPr>
        <p:txBody>
          <a:bodyPr wrap="square">
            <a:spAutoFit/>
          </a:bodyPr>
          <a:lstStyle/>
          <a:p>
            <a:pPr marL="0" indent="0">
              <a:lnSpc>
                <a:spcPct val="107000"/>
              </a:lnSpc>
              <a:spcAft>
                <a:spcPts val="800"/>
              </a:spcAft>
              <a:buNone/>
            </a:pPr>
            <a:r>
              <a:rPr lang="de-DE" sz="1800">
                <a:effectLst/>
                <a:latin typeface="Calibri" panose="020F0502020204030204" pitchFamily="34" charset="0"/>
                <a:ea typeface="Calibri" panose="020F0502020204030204" pitchFamily="34" charset="0"/>
                <a:cs typeface="Arial" panose="020B0604020202020204" pitchFamily="34" charset="0"/>
              </a:rPr>
              <a:t>Sicherheit und Nachhaltigkeit sind zentrale Werte bei VolkerWessels.</a:t>
            </a:r>
          </a:p>
          <a:p>
            <a:pPr>
              <a:lnSpc>
                <a:spcPct val="107000"/>
              </a:lnSpc>
              <a:spcAft>
                <a:spcPts val="800"/>
              </a:spcAft>
            </a:pPr>
            <a:r>
              <a:rPr lang="de-DE" sz="1800">
                <a:effectLst/>
                <a:latin typeface="Calibri" panose="020F0502020204030204" pitchFamily="34" charset="0"/>
                <a:ea typeface="Calibri" panose="020F0502020204030204" pitchFamily="34" charset="0"/>
                <a:cs typeface="Arial" panose="020B0604020202020204" pitchFamily="34" charset="0"/>
              </a:rPr>
              <a:t>Um bis 2030 ein emissionsfreies Bauwesen zu erreichen, wird der Einsatz von elektrischen Geräten in den kommenden Jahren zunehmen. Die Arbeit mit und in der Nähe von elektrischen Geräten birgt eine Reihe von spezifischen Sicherheitsrisiken, über die wir uns alle im Klaren sein sollten. </a:t>
            </a:r>
          </a:p>
          <a:p>
            <a:pPr marL="0" indent="0">
              <a:lnSpc>
                <a:spcPct val="107000"/>
              </a:lnSpc>
              <a:spcAft>
                <a:spcPts val="800"/>
              </a:spcAft>
              <a:buNone/>
            </a:pPr>
            <a:r>
              <a:rPr lang="de-DE" sz="1800">
                <a:latin typeface="Calibri" panose="020F0502020204030204" pitchFamily="34" charset="0"/>
                <a:ea typeface="Calibri" panose="020F0502020204030204" pitchFamily="34" charset="0"/>
                <a:cs typeface="Times New Roman" panose="02020603050405020304" pitchFamily="18" charset="0"/>
              </a:rPr>
              <a:t>In</a:t>
            </a:r>
            <a:r>
              <a:rPr lang="de-DE" sz="1800">
                <a:effectLst/>
                <a:latin typeface="Calibri" panose="020F0502020204030204" pitchFamily="34" charset="0"/>
                <a:ea typeface="Calibri" panose="020F0502020204030204" pitchFamily="34" charset="0"/>
                <a:cs typeface="Times New Roman" panose="02020603050405020304" pitchFamily="18" charset="0"/>
              </a:rPr>
              <a:t> dieser Toolbox betrachten wir die spezifischen Risiken, die mit der Arbeit mit elektrischen Geräten verbunden sind</a:t>
            </a:r>
            <a:r>
              <a:rPr lang="de-DE" sz="1800">
                <a:latin typeface="Calibri" panose="020F0502020204030204" pitchFamily="34" charset="0"/>
                <a:ea typeface="Calibri" panose="020F0502020204030204" pitchFamily="34" charset="0"/>
                <a:cs typeface="Times New Roman" panose="02020603050405020304" pitchFamily="18" charset="0"/>
              </a:rPr>
              <a:t>. Es werden Tipps gegeben, wie Sie sicheres Arbeiten mit elektrischen Geräten durchführen können.</a:t>
            </a:r>
            <a:endParaRPr lang="de-DE"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Afbeelding 7" descr="Afbeelding met tekst, kamer, scène, goketablissement&#10;&#10;Automatisch gegenereerde beschrijving">
            <a:extLst>
              <a:ext uri="{FF2B5EF4-FFF2-40B4-BE49-F238E27FC236}">
                <a16:creationId xmlns:a16="http://schemas.microsoft.com/office/drawing/2014/main" id="{9CC863D6-D61A-62F8-A54B-46684DBCFC39}"/>
              </a:ext>
            </a:extLst>
          </p:cNvPr>
          <p:cNvPicPr>
            <a:picLocks noChangeAspect="1"/>
          </p:cNvPicPr>
          <p:nvPr/>
        </p:nvPicPr>
        <p:blipFill>
          <a:blip r:embed="rId3"/>
          <a:stretch>
            <a:fillRect/>
          </a:stretch>
        </p:blipFill>
        <p:spPr>
          <a:xfrm>
            <a:off x="9287882" y="3294063"/>
            <a:ext cx="2595562" cy="2595562"/>
          </a:xfrm>
          <a:prstGeom prst="rect">
            <a:avLst/>
          </a:prstGeom>
        </p:spPr>
      </p:pic>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Themen</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lstStyle/>
          <a:p>
            <a:pPr marL="0" indent="0">
              <a:buNone/>
            </a:pPr>
            <a:endParaRPr lang="de-DE"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de-DE" sz="2000">
                <a:latin typeface="Calibri" panose="020F0502020204030204" pitchFamily="34" charset="0"/>
              </a:rPr>
              <a:t>Animation „Sicheres Arbeiten mit elektrischen Geräten“</a:t>
            </a:r>
          </a:p>
          <a:p>
            <a:pPr marL="0" indent="0">
              <a:buNone/>
            </a:pPr>
            <a:endParaRPr lang="de-DE" sz="2000">
              <a:latin typeface="Calibri" panose="020F0502020204030204" pitchFamily="34" charset="0"/>
            </a:endParaRPr>
          </a:p>
          <a:p>
            <a:pPr>
              <a:buFont typeface="Wingdings" panose="05000000000000000000" pitchFamily="2" charset="2"/>
              <a:buChar char="§"/>
            </a:pPr>
            <a:r>
              <a:rPr lang="de-DE" sz="2000">
                <a:latin typeface="Calibri" panose="020F0502020204030204" pitchFamily="34" charset="0"/>
              </a:rPr>
              <a:t>Im Dialog</a:t>
            </a:r>
          </a:p>
          <a:p>
            <a:pPr>
              <a:buFont typeface="Wingdings" panose="05000000000000000000" pitchFamily="2" charset="2"/>
              <a:buChar char="§"/>
            </a:pP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de-DE" smtClean="0"/>
              <a:pPr/>
              <a:t>4</a:t>
            </a:fld>
            <a:endParaRPr lang="de-DE"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de-DE" smtClean="0"/>
              <a:pPr/>
              <a:t>5</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342900" y="570309"/>
            <a:ext cx="10515600" cy="949008"/>
          </a:xfrm>
        </p:spPr>
        <p:txBody>
          <a:bodyPr/>
          <a:lstStyle/>
          <a:p>
            <a:r>
              <a:rPr lang="de-DE"/>
              <a:t>Sicheres Arbeiten mit elektrischen Geräten</a:t>
            </a:r>
            <a:endParaRPr lang="de-DE" dirty="0"/>
          </a:p>
        </p:txBody>
      </p:sp>
      <p:pic>
        <p:nvPicPr>
          <p:cNvPr id="2" name="Onlinemedia 1" title="VW werken met elektronisch materieel   SUBS DE">
            <a:hlinkClick r:id="" action="ppaction://media"/>
            <a:extLst>
              <a:ext uri="{FF2B5EF4-FFF2-40B4-BE49-F238E27FC236}">
                <a16:creationId xmlns:a16="http://schemas.microsoft.com/office/drawing/2014/main" id="{BBCE677C-0812-F2B9-4517-491B27170272}"/>
              </a:ext>
            </a:extLst>
          </p:cNvPr>
          <p:cNvPicPr>
            <a:picLocks noRot="1" noChangeAspect="1"/>
          </p:cNvPicPr>
          <p:nvPr>
            <a:videoFile r:link="rId1"/>
          </p:nvPr>
        </p:nvPicPr>
        <p:blipFill>
          <a:blip r:embed="rId4"/>
          <a:stretch>
            <a:fillRect/>
          </a:stretch>
        </p:blipFill>
        <p:spPr>
          <a:xfrm>
            <a:off x="3214077" y="1294423"/>
            <a:ext cx="6330461" cy="4747846"/>
          </a:xfrm>
          <a:prstGeom prst="rect">
            <a:avLst/>
          </a:prstGeom>
        </p:spPr>
      </p:pic>
    </p:spTree>
    <p:extLst>
      <p:ext uri="{BB962C8B-B14F-4D97-AF65-F5344CB8AC3E}">
        <p14:creationId xmlns:p14="http://schemas.microsoft.com/office/powerpoint/2010/main" val="1885442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fld id="{4EE4AD8C-2841-0441-ABCE-FDDBA89E857F}" type="slidenum">
              <a:rPr lang="de-DE" smtClean="0"/>
              <a:pPr/>
              <a:t>6</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de-DE"/>
              <a:t>Im Dialog</a:t>
            </a:r>
            <a:endParaRPr lang="de-DE"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de-DE"/>
          </a:p>
          <a:p>
            <a:pPr marL="514350" indent="-514350">
              <a:buFont typeface="+mj-lt"/>
              <a:buAutoNum type="arabicPeriod"/>
            </a:pPr>
            <a:r>
              <a:rPr lang="de-DE"/>
              <a:t>Haben Sie bereits Erfahrung bei der Arbeit mit elektrischen Geräten?</a:t>
            </a:r>
          </a:p>
          <a:p>
            <a:pPr marL="514350" indent="-514350">
              <a:buFont typeface="+mj-lt"/>
              <a:buAutoNum type="arabicPeriod"/>
            </a:pPr>
            <a:endParaRPr lang="de-DE"/>
          </a:p>
          <a:p>
            <a:pPr marL="514350" indent="-514350">
              <a:buFont typeface="+mj-lt"/>
              <a:buAutoNum type="arabicPeriod"/>
            </a:pPr>
            <a:r>
              <a:rPr lang="de-DE"/>
              <a:t>Haben Sie sich schon einmal mit den Risiken elektrischer Geräte auseinandergesetzt?</a:t>
            </a:r>
            <a:endParaRPr lang="de-DE" dirty="0"/>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de-DE"/>
              <a:t>Vielen Dank für Ihre Aufmerksamkeit!</a:t>
            </a:r>
            <a:endParaRPr lang="de-DE"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r>
              <a:rPr lang="de-DE" sz="1800">
                <a:hlinkClick r:id="rId2"/>
              </a:rPr>
              <a:t>veiligheid@volkerwessels.com</a:t>
            </a:r>
            <a:endParaRPr lang="de-DE" sz="1800"/>
          </a:p>
          <a:p>
            <a:pPr marL="0" indent="0">
              <a:buNone/>
            </a:pPr>
            <a:r>
              <a:rPr lang="de-DE" sz="1800">
                <a:hlinkClick r:id="rId3"/>
              </a:rPr>
              <a:t>Wissenszentrum für Nachhaltigkeit</a:t>
            </a:r>
            <a:endParaRPr lang="de-DE" sz="1800"/>
          </a:p>
          <a:p>
            <a:pPr marL="0" indent="0">
              <a:buNone/>
            </a:pPr>
            <a:endParaRPr lang="de-DE"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endParaRPr lang="nl-NL"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de-DE" smtClean="0"/>
              <a:pPr/>
              <a:t>7</a:t>
            </a:fld>
            <a:endParaRPr lang="de-DE"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6" ma:contentTypeDescription="Een nieuw document maken." ma:contentTypeScope="" ma:versionID="35855eb4b6e109526c44240e35ab283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efe53962260bfd641086db8d178d40f5"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5716b883-c908-44da-8e05-c6c47f0bb803}" ma:internalName="TaxCatchAll" ma:showField="CatchAllData" ma:web="508e3145-0529-4d6a-a15f-862d6f4bb6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TaxCatchAll xmlns="508e3145-0529-4d6a-a15f-862d6f4bb661" xsi:nil="true"/>
    <lcf76f155ced4ddcb4097134ff3c332f xmlns="b46f7e7e-091b-45fc-b07a-14756525cbd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7F545D-0742-4057-A3B9-A24D035B7AE4}"/>
</file>

<file path=customXml/itemProps2.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39</TotalTime>
  <Words>172</Words>
  <Application>Microsoft Office PowerPoint</Application>
  <PresentationFormat>Breedbeeld</PresentationFormat>
  <Paragraphs>38</Paragraphs>
  <Slides>6</Slides>
  <Notes>4</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Sicheres Arbeiten mit elektrischen Geräten </vt:lpstr>
      <vt:lpstr>Hintergrund</vt:lpstr>
      <vt:lpstr>Themen</vt:lpstr>
      <vt:lpstr>Sicheres Arbeiten mit elektrischen Geräten</vt:lpstr>
      <vt:lpstr>Im Dialog</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Joanna Boruc</cp:lastModifiedBy>
  <cp:revision>8</cp:revision>
  <dcterms:created xsi:type="dcterms:W3CDTF">2021-02-11T14:15:30Z</dcterms:created>
  <dcterms:modified xsi:type="dcterms:W3CDTF">2023-07-13T09:34:30Z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y fmtid="{D5CDD505-2E9C-101B-9397-08002B2CF9AE}" pid="3" name="MediaServiceImageTags">
    <vt:lpwstr/>
  </property>
</Properties>
</file>