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7" r:id="rId5"/>
    <p:sldId id="260" r:id="rId6"/>
    <p:sldId id="266" r:id="rId7"/>
    <p:sldId id="263" r:id="rId8"/>
    <p:sldId id="267" r:id="rId9"/>
    <p:sldId id="261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D5DF7F-E82B-433E-B35D-AC1BA091C6BE}" v="6" dt="2022-06-20T07:22:03.2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>
      <p:cViewPr varScale="1">
        <p:scale>
          <a:sx n="22" d="100"/>
          <a:sy n="22" d="100"/>
        </p:scale>
        <p:origin x="349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1-11-2022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1-11-2022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Toolbox snij-incidenten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E66365B-7D97-9465-3552-504693923A2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65140" y="6144430"/>
            <a:ext cx="2240285" cy="16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Toolbox snij-incidenten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FAF43931-D7D3-00BA-5684-69929BAAE4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65140" y="6138485"/>
            <a:ext cx="2240285" cy="16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Toolbox snij-incidenten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F66B78BB-4C58-F249-1293-48D669CEB7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37980" y="6120051"/>
            <a:ext cx="2240285" cy="16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 dirty="0"/>
              <a:t>Toolbox snij-incidenten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3D0A905C-8BDC-09AC-C985-A9916F1924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10820" y="6129431"/>
            <a:ext cx="2240285" cy="16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Toolbox snij-incidenten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3A98F758-DC62-F103-7E73-A5502B61765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08814" y="6126841"/>
            <a:ext cx="2240285" cy="16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Toolbox snij-incidenten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67PCNXWGwbE?feature=oembed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6533" y="1894721"/>
            <a:ext cx="8321040" cy="2387600"/>
          </a:xfrm>
        </p:spPr>
        <p:txBody>
          <a:bodyPr>
            <a:normAutofit fontScale="90000"/>
          </a:bodyPr>
          <a:lstStyle/>
          <a:p>
            <a:r>
              <a:rPr lang="tr-TR" b="1"/>
              <a:t>İş yerinde Saldırganlık</a:t>
            </a:r>
            <a:br>
              <a:rPr lang="tr-TR" b="1"/>
            </a:br>
            <a:r>
              <a:rPr lang="tr-TR" b="1"/>
              <a:t>araç kiti</a:t>
            </a:r>
            <a:br>
              <a:rPr lang="tr-TR"/>
            </a:br>
            <a:r>
              <a:rPr lang="tr-TR" sz="2800" b="0"/>
              <a:t>Eylül 2022</a:t>
            </a:r>
            <a:br>
              <a:rPr lang="tr-TR" sz="2800" b="0"/>
            </a:br>
            <a:endParaRPr lang="tr-TR" sz="2800" b="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EF3F3FF-6898-894B-BBBE-EC7B2543F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967" y="1199520"/>
            <a:ext cx="1514683" cy="402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Geçmiş</a:t>
            </a:r>
            <a:endParaRPr lang="tr-TR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tr-TR" sz="180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tr-TR" sz="180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endParaRPr lang="tr-TR" sz="180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endParaRPr lang="tr-TR" sz="180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endParaRPr lang="tr-TR" sz="180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endParaRPr lang="tr-TR" sz="18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/>
              <a:t>İş yerinde saldırganlık araç kiti</a:t>
            </a:r>
            <a:endParaRPr lang="tr-TR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tr-TR" smtClean="0"/>
              <a:pPr/>
              <a:t>3</a:t>
            </a:fld>
            <a:endParaRPr lang="tr-TR" dirty="0"/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876AD194-8815-4117-80C8-ED8CCD9270F9}"/>
              </a:ext>
            </a:extLst>
          </p:cNvPr>
          <p:cNvSpPr txBox="1">
            <a:spLocks/>
          </p:cNvSpPr>
          <p:nvPr/>
        </p:nvSpPr>
        <p:spPr>
          <a:xfrm>
            <a:off x="838199" y="1867297"/>
            <a:ext cx="10867931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tr-TR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VolkerWessels, her yıl birçok önemli riske ekstra dikkat eder. Çalışma arkadaşlarımızın güvenliğinde büyük etkisi olan riskler. Bunları birlikte tartışarak tehlikeli durumların ve kazaların önüne geçebileceğimize inanıyoruz.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tr-TR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 araç kitinde “iş yerinde saldırganlık” konusunu gözden geçireceğiz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tr-TR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İş yerinde, zaman zaman ne yazık ki saldırganlık ve şiddet ile karşı karşıya kalıyorsunuz. Örneğin barikatlar sırasında, müşterilerin evlerinde ve ayrıca iş arkadaşlarınızın yanında çalışırken. Bu durumdan etkilenmemeniz mümkün değildir.</a:t>
            </a:r>
            <a:br>
              <a:rPr lang="tr-TR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tr-TR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 </a:t>
            </a:r>
            <a:r>
              <a:rPr lang="tr-TR" sz="1800">
                <a:latin typeface="Calibri" panose="020F0502020204030204" pitchFamily="34" charset="0"/>
                <a:cs typeface="Times New Roman" panose="02020603050405020304" pitchFamily="18" charset="0"/>
              </a:rPr>
              <a:t>araç kitinde, saldırganlığı nasıl tanıyacağınız ve şiddeti nasıl önleyeceğiniz konularında size ipuçları vereceğiz.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br>
              <a:rPr lang="tr-TR" sz="180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Konular</a:t>
            </a:r>
            <a:endParaRPr lang="tr-TR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tr-TR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tr-TR" sz="180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r-TR" sz="1800">
                <a:latin typeface="Calibri" panose="020F0502020204030204" pitchFamily="34" charset="0"/>
              </a:rPr>
              <a:t>Animasyon</a:t>
            </a:r>
          </a:p>
          <a:p>
            <a:pPr>
              <a:buFont typeface="Wingdings" panose="05000000000000000000" pitchFamily="2" charset="2"/>
              <a:buChar char="§"/>
            </a:pPr>
            <a:endParaRPr lang="tr-TR" sz="180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r-TR" sz="1800">
                <a:latin typeface="Calibri" panose="020F0502020204030204" pitchFamily="34" charset="0"/>
              </a:rPr>
              <a:t>Diyalog halinde</a:t>
            </a:r>
            <a:endParaRPr lang="tr-TR" sz="1800" dirty="0">
              <a:latin typeface="Calibri" panose="020F0502020204030204" pitchFamily="34" charset="0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/>
              <a:t>İş yerinde saldırganlık araç kiti</a:t>
            </a:r>
            <a:endParaRPr lang="tr-TR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tr-TR" smtClean="0"/>
              <a:pPr/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/>
              <a:t>İş yerinde saldırganlık araç kiti</a:t>
            </a:r>
            <a:endParaRPr lang="tr-TR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tr-TR" smtClean="0"/>
              <a:pPr/>
              <a:t>5</a:t>
            </a:fld>
            <a:endParaRPr lang="tr-TR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tr-TR"/>
              <a:t>İşte saldırganlık</a:t>
            </a:r>
            <a:endParaRPr lang="tr-TR" dirty="0"/>
          </a:p>
        </p:txBody>
      </p:sp>
      <p:pic>
        <p:nvPicPr>
          <p:cNvPr id="3" name="Onlinemedia 2" title="VW TOOLBOX AGRESSIE SUBS TR">
            <a:hlinkClick r:id="" action="ppaction://media"/>
            <a:extLst>
              <a:ext uri="{FF2B5EF4-FFF2-40B4-BE49-F238E27FC236}">
                <a16:creationId xmlns:a16="http://schemas.microsoft.com/office/drawing/2014/main" id="{C2DFD064-1BED-8580-E3EC-F2D665FD940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471007" y="1460255"/>
            <a:ext cx="5249985" cy="3937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/>
              <a:t>İş yerinde saldırganlık araç kiti</a:t>
            </a:r>
            <a:endParaRPr lang="tr-TR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tr-TR" smtClean="0"/>
              <a:pPr/>
              <a:t>6</a:t>
            </a:fld>
            <a:endParaRPr lang="tr-TR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tr-TR"/>
              <a:t>Diyalog halinde</a:t>
            </a:r>
            <a:endParaRPr lang="tr-TR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6620E2-0AC1-4D8B-B976-A05830657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tr-TR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tr-TR"/>
          </a:p>
          <a:p>
            <a:pPr marL="514350" indent="-514350">
              <a:buFont typeface="+mj-lt"/>
              <a:buAutoNum type="arabicPeriod"/>
            </a:pPr>
            <a:endParaRPr lang="tr-TR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673EFD66-E1ED-4FA1-93B1-CD428160988F}"/>
              </a:ext>
            </a:extLst>
          </p:cNvPr>
          <p:cNvSpPr txBox="1">
            <a:spLocks/>
          </p:cNvSpPr>
          <p:nvPr/>
        </p:nvSpPr>
        <p:spPr>
          <a:xfrm>
            <a:off x="590550" y="1480084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tr-TR"/>
          </a:p>
          <a:p>
            <a:pPr marL="514350" indent="-514350">
              <a:buFont typeface="+mj-lt"/>
              <a:buAutoNum type="arabicPeriod"/>
            </a:pPr>
            <a:r>
              <a:rPr lang="tr-TR"/>
              <a:t>İş yerinde hiç saldırganlık yaşadınız mı? Buna ne sebep oldu ve nasıl başa çıktınız?</a:t>
            </a:r>
          </a:p>
          <a:p>
            <a:pPr marL="514350" indent="-514350">
              <a:buFont typeface="+mj-lt"/>
              <a:buAutoNum type="arabicPeriod"/>
            </a:pPr>
            <a:endParaRPr lang="tr-TR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tr-TR" i="1">
                <a:solidFill>
                  <a:schemeClr val="tx2"/>
                </a:solidFill>
              </a:rPr>
              <a:t>Açıklama:</a:t>
            </a:r>
            <a:r>
              <a:rPr lang="tr-TR">
                <a:solidFill>
                  <a:schemeClr val="tx2"/>
                </a:solidFill>
              </a:rPr>
              <a:t> Herkesin tepkisi farklıdır. Biraz saldırganlık hayatın bir parçasıdır!</a:t>
            </a:r>
          </a:p>
          <a:p>
            <a:pPr marL="514350" indent="-514350">
              <a:buFont typeface="+mj-lt"/>
              <a:buAutoNum type="arabicPeriod"/>
            </a:pPr>
            <a:endParaRPr lang="tr-TR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tr-TR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tr-TR"/>
          </a:p>
          <a:p>
            <a:pPr marL="0" indent="0">
              <a:buFont typeface="Arial" panose="020B0604020202020204" pitchFamily="34" charset="0"/>
              <a:buNone/>
            </a:pP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İlginiz için teşekkür ederim!</a:t>
            </a:r>
            <a:endParaRPr lang="tr-TR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/>
          </a:p>
          <a:p>
            <a:pPr marL="0" indent="0">
              <a:buNone/>
            </a:pPr>
            <a:endParaRPr lang="tr-TR"/>
          </a:p>
          <a:p>
            <a:pPr marL="0" indent="0">
              <a:buNone/>
            </a:pPr>
            <a:endParaRPr lang="tr-TR"/>
          </a:p>
          <a:p>
            <a:pPr marL="0" indent="0">
              <a:buNone/>
            </a:pPr>
            <a:endParaRPr lang="tr-TR"/>
          </a:p>
          <a:p>
            <a:pPr marL="0" indent="0">
              <a:buNone/>
            </a:pPr>
            <a:endParaRPr lang="tr-TR"/>
          </a:p>
          <a:p>
            <a:pPr marL="0" indent="0">
              <a:buNone/>
            </a:pPr>
            <a:endParaRPr lang="tr-TR"/>
          </a:p>
          <a:p>
            <a:pPr marL="0" indent="0">
              <a:buNone/>
            </a:pPr>
            <a:endParaRPr lang="tr-TR"/>
          </a:p>
          <a:p>
            <a:pPr marL="0" indent="0">
              <a:buNone/>
            </a:pPr>
            <a:r>
              <a:rPr lang="tr-TR" sz="1800">
                <a:hlinkClick r:id="rId2"/>
              </a:rPr>
              <a:t>veiligheid@volkerwessels.com</a:t>
            </a:r>
            <a:endParaRPr lang="tr-TR" sz="180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/>
              <a:t>İş yerinde saldırganlık araç kiti</a:t>
            </a:r>
            <a:endParaRPr lang="tr-TR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tr-TR" smtClean="0"/>
              <a:pPr/>
              <a:t>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B685409C87DC4DA58F3DA56CFAB0F1" ma:contentTypeVersion="15" ma:contentTypeDescription="Een nieuw document maken." ma:contentTypeScope="" ma:versionID="2151005dc3c6fda22bc32a5cb6ed7e3d">
  <xsd:schema xmlns:xsd="http://www.w3.org/2001/XMLSchema" xmlns:xs="http://www.w3.org/2001/XMLSchema" xmlns:p="http://schemas.microsoft.com/office/2006/metadata/properties" xmlns:ns2="b46f7e7e-091b-45fc-b07a-14756525cbd9" xmlns:ns3="508e3145-0529-4d6a-a15f-862d6f4bb661" targetNamespace="http://schemas.microsoft.com/office/2006/metadata/properties" ma:root="true" ma:fieldsID="6ec6e45a769ccc3e2158a8144fa7c506" ns2:_="" ns3:_="">
    <xsd:import namespace="b46f7e7e-091b-45fc-b07a-14756525cbd9"/>
    <xsd:import namespace="508e3145-0529-4d6a-a15f-862d6f4bb6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6f7e7e-091b-45fc-b07a-14756525cb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Afbeeldingtags" ma:readOnly="false" ma:fieldId="{5cf76f15-5ced-4ddc-b409-7134ff3c332f}" ma:taxonomyMulti="true" ma:sspId="1050673b-4c74-4831-8420-66cff89eac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8e3145-0529-4d6a-a15f-862d6f4bb66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716b883-c908-44da-8e05-c6c47f0bb803}" ma:internalName="TaxCatchAll" ma:showField="CatchAllData" ma:web="508e3145-0529-4d6a-a15f-862d6f4bb6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08e3145-0529-4d6a-a15f-862d6f4bb661">
      <UserInfo>
        <DisplayName>Hollander, William</DisplayName>
        <AccountId>12</AccountId>
        <AccountType/>
      </UserInfo>
    </SharedWithUsers>
    <TaxCatchAll xmlns="508e3145-0529-4d6a-a15f-862d6f4bb661" xsi:nil="true"/>
    <lcf76f155ced4ddcb4097134ff3c332f xmlns="b46f7e7e-091b-45fc-b07a-14756525cbd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D31ABFE-B0BD-44E7-B9A7-CD79B8A1EF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6f7e7e-091b-45fc-b07a-14756525cbd9"/>
    <ds:schemaRef ds:uri="508e3145-0529-4d6a-a15f-862d6f4bb6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0B6B502-389B-4E8A-B84F-F4AB7D47291A}">
  <ds:schemaRefs>
    <ds:schemaRef ds:uri="24e35ab4-3cf1-46c9-8eaa-1b1e0ea8a84b"/>
    <ds:schemaRef ds:uri="http://schemas.microsoft.com/office/2006/metadata/properties"/>
    <ds:schemaRef ds:uri="http://schemas.microsoft.com/office/infopath/2007/PartnerControls"/>
    <ds:schemaRef ds:uri="508e3145-0529-4d6a-a15f-862d6f4bb661"/>
    <ds:schemaRef ds:uri="b46f7e7e-091b-45fc-b07a-14756525cbd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232</TotalTime>
  <Words>184</Words>
  <Application>Microsoft Office PowerPoint</Application>
  <PresentationFormat>Breedbeeld</PresentationFormat>
  <Paragraphs>47</Paragraphs>
  <Slides>6</Slides>
  <Notes>2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Kantoorthema</vt:lpstr>
      <vt:lpstr>İş yerinde Saldırganlık araç kiti Eylül 2022 </vt:lpstr>
      <vt:lpstr>Geçmiş</vt:lpstr>
      <vt:lpstr>Konular</vt:lpstr>
      <vt:lpstr>İşte saldırganlık</vt:lpstr>
      <vt:lpstr>Diyalog halinde</vt:lpstr>
      <vt:lpstr>İlginiz için teşekkür ederim!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Peeters, Michelle</cp:lastModifiedBy>
  <cp:revision>39</cp:revision>
  <dcterms:created xsi:type="dcterms:W3CDTF">2021-02-11T14:15:30Z</dcterms:created>
  <dcterms:modified xsi:type="dcterms:W3CDTF">2022-11-01T14:17:36Z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0x0101008AB685409C87DC4DA58F3DA56CFAB0F1</vt:lpwstr>
  </property>
</Properties>
</file>