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1"/>
  </p:notesMasterIdLst>
  <p:handoutMasterIdLst>
    <p:handoutMasterId r:id="rId12"/>
  </p:handoutMasterIdLst>
  <p:sldIdLst>
    <p:sldId id="257" r:id="rId5"/>
    <p:sldId id="260" r:id="rId6"/>
    <p:sldId id="266" r:id="rId7"/>
    <p:sldId id="263" r:id="rId8"/>
    <p:sldId id="267"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A0A48C-5179-42C1-A745-E25946F1479B}" v="1" dt="2022-02-03T10:04:04.1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ks, Ronald" userId="a214375d-509e-426f-9881-a99cf1b8df71" providerId="ADAL" clId="{BAA0A48C-5179-42C1-A745-E25946F1479B}"/>
    <pc:docChg chg="custSel modSld">
      <pc:chgData name="Links, Ronald" userId="a214375d-509e-426f-9881-a99cf1b8df71" providerId="ADAL" clId="{BAA0A48C-5179-42C1-A745-E25946F1479B}" dt="2022-02-03T10:04:07.939" v="3" actId="1076"/>
      <pc:docMkLst>
        <pc:docMk/>
      </pc:docMkLst>
      <pc:sldChg chg="addSp delSp modSp mod modAnim">
        <pc:chgData name="Links, Ronald" userId="a214375d-509e-426f-9881-a99cf1b8df71" providerId="ADAL" clId="{BAA0A48C-5179-42C1-A745-E25946F1479B}" dt="2022-02-03T10:04:07.939" v="3" actId="1076"/>
        <pc:sldMkLst>
          <pc:docMk/>
          <pc:sldMk cId="1885442784" sldId="263"/>
        </pc:sldMkLst>
        <pc:spChg chg="del">
          <ac:chgData name="Links, Ronald" userId="a214375d-509e-426f-9881-a99cf1b8df71" providerId="ADAL" clId="{BAA0A48C-5179-42C1-A745-E25946F1479B}" dt="2022-02-03T10:03:51.474" v="0" actId="478"/>
          <ac:spMkLst>
            <pc:docMk/>
            <pc:sldMk cId="1885442784" sldId="263"/>
            <ac:spMk id="2" creationId="{5813C6B6-72C0-40EA-9A8B-B46F31A69D02}"/>
          </ac:spMkLst>
        </pc:spChg>
        <pc:picChg chg="add mod">
          <ac:chgData name="Links, Ronald" userId="a214375d-509e-426f-9881-a99cf1b8df71" providerId="ADAL" clId="{BAA0A48C-5179-42C1-A745-E25946F1479B}" dt="2022-02-03T10:04:07.939" v="3" actId="1076"/>
          <ac:picMkLst>
            <pc:docMk/>
            <pc:sldMk cId="1885442784" sldId="263"/>
            <ac:picMk id="3" creationId="{9C429179-2AFB-4F24-870A-89AA831445C4}"/>
          </ac:picMkLst>
        </pc:picChg>
      </pc:sldChg>
    </pc:docChg>
  </pc:docChgLst>
  <pc:docChgLst>
    <pc:chgData name="Roordink, Bas" userId="S::broordink@volkerwessels.com::e6b80f22-b7ea-4a1b-9826-4cad8536796c" providerId="AD" clId="Web-{18E9AF89-3714-4F74-2A11-6AAD6D46DE57}"/>
    <pc:docChg chg="modSld">
      <pc:chgData name="Roordink, Bas" userId="S::broordink@volkerwessels.com::e6b80f22-b7ea-4a1b-9826-4cad8536796c" providerId="AD" clId="Web-{18E9AF89-3714-4F74-2A11-6AAD6D46DE57}" dt="2022-01-19T10:20:03.701" v="34" actId="20577"/>
      <pc:docMkLst>
        <pc:docMk/>
      </pc:docMkLst>
      <pc:sldChg chg="modSp">
        <pc:chgData name="Roordink, Bas" userId="S::broordink@volkerwessels.com::e6b80f22-b7ea-4a1b-9826-4cad8536796c" providerId="AD" clId="Web-{18E9AF89-3714-4F74-2A11-6AAD6D46DE57}" dt="2022-01-19T10:20:03.701" v="34" actId="20577"/>
        <pc:sldMkLst>
          <pc:docMk/>
          <pc:sldMk cId="3753470074" sldId="260"/>
        </pc:sldMkLst>
        <pc:spChg chg="mod">
          <ac:chgData name="Roordink, Bas" userId="S::broordink@volkerwessels.com::e6b80f22-b7ea-4a1b-9826-4cad8536796c" providerId="AD" clId="Web-{18E9AF89-3714-4F74-2A11-6AAD6D46DE57}" dt="2022-01-19T10:20:03.701" v="34" actId="20577"/>
          <ac:spMkLst>
            <pc:docMk/>
            <pc:sldMk cId="3753470074" sldId="260"/>
            <ac:spMk id="3" creationId="{BB2A0E52-A3D1-AC44-97E9-4AE4FCB62B0E}"/>
          </ac:spMkLst>
        </pc:spChg>
      </pc:sldChg>
    </pc:docChg>
  </pc:docChgLst>
  <pc:docChgLst>
    <pc:chgData name="Buitink, Fleur" userId="cf590200-e243-4b2e-a585-9874ef062f38" providerId="ADAL" clId="{24DBCF30-46D5-4B98-A80C-B7E09AC85256}"/>
    <pc:docChg chg="undo custSel modSld">
      <pc:chgData name="Buitink, Fleur" userId="cf590200-e243-4b2e-a585-9874ef062f38" providerId="ADAL" clId="{24DBCF30-46D5-4B98-A80C-B7E09AC85256}" dt="2021-03-18T12:40:20.013" v="240" actId="1036"/>
      <pc:docMkLst>
        <pc:docMk/>
      </pc:docMkLst>
      <pc:sldChg chg="addSp delSp modSp mod">
        <pc:chgData name="Buitink, Fleur" userId="cf590200-e243-4b2e-a585-9874ef062f38" providerId="ADAL" clId="{24DBCF30-46D5-4B98-A80C-B7E09AC85256}" dt="2021-03-18T12:40:20.013" v="240" actId="1036"/>
        <pc:sldMkLst>
          <pc:docMk/>
          <pc:sldMk cId="1014227000" sldId="262"/>
        </pc:sldMkLst>
        <pc:spChg chg="add del mod">
          <ac:chgData name="Buitink, Fleur" userId="cf590200-e243-4b2e-a585-9874ef062f38" providerId="ADAL" clId="{24DBCF30-46D5-4B98-A80C-B7E09AC85256}" dt="2021-03-18T12:40:20.013" v="240" actId="1036"/>
          <ac:spMkLst>
            <pc:docMk/>
            <pc:sldMk cId="1014227000" sldId="262"/>
            <ac:spMk id="3" creationId="{3F6F8ACE-95F9-4B07-BCBD-2AFC0DAA9420}"/>
          </ac:spMkLst>
        </pc:spChg>
        <pc:picChg chg="mod">
          <ac:chgData name="Buitink, Fleur" userId="cf590200-e243-4b2e-a585-9874ef062f38" providerId="ADAL" clId="{24DBCF30-46D5-4B98-A80C-B7E09AC85256}" dt="2021-03-18T12:38:43.183" v="226" actId="1076"/>
          <ac:picMkLst>
            <pc:docMk/>
            <pc:sldMk cId="1014227000" sldId="262"/>
            <ac:picMk id="6" creationId="{79DB648A-ADC1-40AA-BBC9-81161E649986}"/>
          </ac:picMkLst>
        </pc:picChg>
      </pc:sldChg>
      <pc:sldChg chg="addSp modSp mod">
        <pc:chgData name="Buitink, Fleur" userId="cf590200-e243-4b2e-a585-9874ef062f38" providerId="ADAL" clId="{24DBCF30-46D5-4B98-A80C-B7E09AC85256}" dt="2021-03-18T12:39:39.608" v="234" actId="1038"/>
        <pc:sldMkLst>
          <pc:docMk/>
          <pc:sldMk cId="1885442784" sldId="263"/>
        </pc:sldMkLst>
        <pc:spChg chg="add mod">
          <ac:chgData name="Buitink, Fleur" userId="cf590200-e243-4b2e-a585-9874ef062f38" providerId="ADAL" clId="{24DBCF30-46D5-4B98-A80C-B7E09AC85256}" dt="2021-03-18T12:39:39.608" v="234" actId="1038"/>
          <ac:spMkLst>
            <pc:docMk/>
            <pc:sldMk cId="1885442784" sldId="263"/>
            <ac:spMk id="7" creationId="{6A0AC59E-1712-4F99-B2B0-885B8DC8F482}"/>
          </ac:spMkLst>
        </pc:spChg>
      </pc:sldChg>
    </pc:docChg>
  </pc:docChgLst>
  <pc:docChgLst>
    <pc:chgData name="Links, Ronald" userId="S::rlinks@kwadam.nl::a214375d-509e-426f-9881-a99cf1b8df71" providerId="AD" clId="Web-{A9A1A7E5-A946-9049-68F1-453ED770EE5C}"/>
    <pc:docChg chg="modSld">
      <pc:chgData name="Links, Ronald" userId="S::rlinks@kwadam.nl::a214375d-509e-426f-9881-a99cf1b8df71" providerId="AD" clId="Web-{A9A1A7E5-A946-9049-68F1-453ED770EE5C}" dt="2021-06-07T14:51:25.005" v="201" actId="20577"/>
      <pc:docMkLst>
        <pc:docMk/>
      </pc:docMkLst>
      <pc:sldChg chg="modSp">
        <pc:chgData name="Links, Ronald" userId="S::rlinks@kwadam.nl::a214375d-509e-426f-9881-a99cf1b8df71" providerId="AD" clId="Web-{A9A1A7E5-A946-9049-68F1-453ED770EE5C}" dt="2021-06-07T14:51:25.005" v="201" actId="20577"/>
        <pc:sldMkLst>
          <pc:docMk/>
          <pc:sldMk cId="3753470074" sldId="260"/>
        </pc:sldMkLst>
        <pc:spChg chg="mod">
          <ac:chgData name="Links, Ronald" userId="S::rlinks@kwadam.nl::a214375d-509e-426f-9881-a99cf1b8df71" providerId="AD" clId="Web-{A9A1A7E5-A946-9049-68F1-453ED770EE5C}" dt="2021-06-07T14:51:25.005" v="201" actId="20577"/>
          <ac:spMkLst>
            <pc:docMk/>
            <pc:sldMk cId="3753470074" sldId="260"/>
            <ac:spMk id="3" creationId="{BB2A0E52-A3D1-AC44-97E9-4AE4FCB62B0E}"/>
          </ac:spMkLst>
        </pc:spChg>
      </pc:sldChg>
      <pc:sldChg chg="modSp">
        <pc:chgData name="Links, Ronald" userId="S::rlinks@kwadam.nl::a214375d-509e-426f-9881-a99cf1b8df71" providerId="AD" clId="Web-{A9A1A7E5-A946-9049-68F1-453ED770EE5C}" dt="2021-06-07T06:32:51.538" v="0" actId="20577"/>
        <pc:sldMkLst>
          <pc:docMk/>
          <pc:sldMk cId="28953270" sldId="266"/>
        </pc:sldMkLst>
        <pc:spChg chg="mod">
          <ac:chgData name="Links, Ronald" userId="S::rlinks@kwadam.nl::a214375d-509e-426f-9881-a99cf1b8df71" providerId="AD" clId="Web-{A9A1A7E5-A946-9049-68F1-453ED770EE5C}" dt="2021-06-07T06:32:51.538" v="0" actId="20577"/>
          <ac:spMkLst>
            <pc:docMk/>
            <pc:sldMk cId="28953270" sldId="266"/>
            <ac:spMk id="3" creationId="{BB2A0E52-A3D1-AC44-97E9-4AE4FCB62B0E}"/>
          </ac:spMkLst>
        </pc:spChg>
      </pc:sldChg>
    </pc:docChg>
  </pc:docChgLst>
  <pc:docChgLst>
    <pc:chgData name="Links, Ronald" userId="a214375d-509e-426f-9881-a99cf1b8df71" providerId="ADAL" clId="{5DCE06E9-B001-4BC6-A697-B8DF5DC73399}"/>
    <pc:docChg chg="undo custSel modSld">
      <pc:chgData name="Links, Ronald" userId="a214375d-509e-426f-9881-a99cf1b8df71" providerId="ADAL" clId="{5DCE06E9-B001-4BC6-A697-B8DF5DC73399}" dt="2021-06-08T09:17:48.529" v="981" actId="20577"/>
      <pc:docMkLst>
        <pc:docMk/>
      </pc:docMkLst>
      <pc:sldChg chg="modSp mod">
        <pc:chgData name="Links, Ronald" userId="a214375d-509e-426f-9881-a99cf1b8df71" providerId="ADAL" clId="{5DCE06E9-B001-4BC6-A697-B8DF5DC73399}" dt="2021-06-08T09:17:48.529" v="981" actId="20577"/>
        <pc:sldMkLst>
          <pc:docMk/>
          <pc:sldMk cId="3753470074" sldId="260"/>
        </pc:sldMkLst>
        <pc:spChg chg="mod">
          <ac:chgData name="Links, Ronald" userId="a214375d-509e-426f-9881-a99cf1b8df71" providerId="ADAL" clId="{5DCE06E9-B001-4BC6-A697-B8DF5DC73399}" dt="2021-06-08T09:17:48.529" v="981" actId="20577"/>
          <ac:spMkLst>
            <pc:docMk/>
            <pc:sldMk cId="3753470074" sldId="260"/>
            <ac:spMk id="3" creationId="{BB2A0E52-A3D1-AC44-97E9-4AE4FCB62B0E}"/>
          </ac:spMkLst>
        </pc:spChg>
      </pc:sldChg>
      <pc:sldChg chg="modSp mod modNotesTx">
        <pc:chgData name="Links, Ronald" userId="a214375d-509e-426f-9881-a99cf1b8df71" providerId="ADAL" clId="{5DCE06E9-B001-4BC6-A697-B8DF5DC73399}" dt="2021-06-08T06:29:36.327" v="501" actId="688"/>
        <pc:sldMkLst>
          <pc:docMk/>
          <pc:sldMk cId="1885442784" sldId="263"/>
        </pc:sldMkLst>
        <pc:spChg chg="mod">
          <ac:chgData name="Links, Ronald" userId="a214375d-509e-426f-9881-a99cf1b8df71" providerId="ADAL" clId="{5DCE06E9-B001-4BC6-A697-B8DF5DC73399}" dt="2021-06-08T06:29:36.327" v="501" actId="688"/>
          <ac:spMkLst>
            <pc:docMk/>
            <pc:sldMk cId="1885442784" sldId="263"/>
            <ac:spMk id="3" creationId="{62546026-BE3B-4790-8ECF-5AEAE54E7907}"/>
          </ac:spMkLst>
        </pc:spChg>
      </pc:sldChg>
      <pc:sldChg chg="modSp mod">
        <pc:chgData name="Links, Ronald" userId="a214375d-509e-426f-9881-a99cf1b8df71" providerId="ADAL" clId="{5DCE06E9-B001-4BC6-A697-B8DF5DC73399}" dt="2021-06-08T09:15:18.422" v="980" actId="207"/>
        <pc:sldMkLst>
          <pc:docMk/>
          <pc:sldMk cId="1587596849" sldId="267"/>
        </pc:sldMkLst>
        <pc:spChg chg="mod">
          <ac:chgData name="Links, Ronald" userId="a214375d-509e-426f-9881-a99cf1b8df71" providerId="ADAL" clId="{5DCE06E9-B001-4BC6-A697-B8DF5DC73399}" dt="2021-06-08T09:15:18.422" v="980" actId="207"/>
          <ac:spMkLst>
            <pc:docMk/>
            <pc:sldMk cId="1587596849" sldId="267"/>
            <ac:spMk id="3" creationId="{E66620E2-0AC1-4D8B-B976-A05830657905}"/>
          </ac:spMkLst>
        </pc:spChg>
      </pc:sldChg>
    </pc:docChg>
  </pc:docChgLst>
  <pc:docChgLst>
    <pc:chgData name="Roordink, Bas" userId="e6b80f22-b7ea-4a1b-9826-4cad8536796c" providerId="ADAL" clId="{C3988FDC-A1EE-4CEF-B6D0-540933B281A9}"/>
    <pc:docChg chg="custSel delSld modSld">
      <pc:chgData name="Roordink, Bas" userId="e6b80f22-b7ea-4a1b-9826-4cad8536796c" providerId="ADAL" clId="{C3988FDC-A1EE-4CEF-B6D0-540933B281A9}" dt="2021-05-31T07:16:52.009" v="170" actId="1076"/>
      <pc:docMkLst>
        <pc:docMk/>
      </pc:docMkLst>
      <pc:sldChg chg="delSp modSp mod">
        <pc:chgData name="Roordink, Bas" userId="e6b80f22-b7ea-4a1b-9826-4cad8536796c" providerId="ADAL" clId="{C3988FDC-A1EE-4CEF-B6D0-540933B281A9}" dt="2021-05-31T07:16:52.009" v="170" actId="1076"/>
        <pc:sldMkLst>
          <pc:docMk/>
          <pc:sldMk cId="192953906" sldId="257"/>
        </pc:sldMkLst>
        <pc:spChg chg="mod">
          <ac:chgData name="Roordink, Bas" userId="e6b80f22-b7ea-4a1b-9826-4cad8536796c" providerId="ADAL" clId="{C3988FDC-A1EE-4CEF-B6D0-540933B281A9}" dt="2021-05-31T07:16:52.009" v="170" actId="1076"/>
          <ac:spMkLst>
            <pc:docMk/>
            <pc:sldMk cId="192953906" sldId="257"/>
            <ac:spMk id="2" creationId="{8BFA767E-3DB7-7B46-855B-3C179A0A7873}"/>
          </ac:spMkLst>
        </pc:spChg>
        <pc:spChg chg="del mod">
          <ac:chgData name="Roordink, Bas" userId="e6b80f22-b7ea-4a1b-9826-4cad8536796c" providerId="ADAL" clId="{C3988FDC-A1EE-4CEF-B6D0-540933B281A9}" dt="2021-05-31T07:16:47.732" v="169" actId="478"/>
          <ac:spMkLst>
            <pc:docMk/>
            <pc:sldMk cId="192953906" sldId="257"/>
            <ac:spMk id="3" creationId="{5AC63826-AA46-8547-9011-215698E5E527}"/>
          </ac:spMkLst>
        </pc:spChg>
      </pc:sldChg>
      <pc:sldChg chg="modSp mod">
        <pc:chgData name="Roordink, Bas" userId="e6b80f22-b7ea-4a1b-9826-4cad8536796c" providerId="ADAL" clId="{C3988FDC-A1EE-4CEF-B6D0-540933B281A9}" dt="2021-05-31T07:13:51.865" v="25" actId="207"/>
        <pc:sldMkLst>
          <pc:docMk/>
          <pc:sldMk cId="3753470074" sldId="260"/>
        </pc:sldMkLst>
        <pc:spChg chg="mod">
          <ac:chgData name="Roordink, Bas" userId="e6b80f22-b7ea-4a1b-9826-4cad8536796c" providerId="ADAL" clId="{C3988FDC-A1EE-4CEF-B6D0-540933B281A9}" dt="2021-05-31T07:13:51.865" v="25" actId="207"/>
          <ac:spMkLst>
            <pc:docMk/>
            <pc:sldMk cId="3753470074" sldId="260"/>
            <ac:spMk id="3" creationId="{BB2A0E52-A3D1-AC44-97E9-4AE4FCB62B0E}"/>
          </ac:spMkLst>
        </pc:spChg>
      </pc:sldChg>
      <pc:sldChg chg="del">
        <pc:chgData name="Roordink, Bas" userId="e6b80f22-b7ea-4a1b-9826-4cad8536796c" providerId="ADAL" clId="{C3988FDC-A1EE-4CEF-B6D0-540933B281A9}" dt="2021-05-31T07:14:13.184" v="42" actId="47"/>
        <pc:sldMkLst>
          <pc:docMk/>
          <pc:sldMk cId="1014227000" sldId="262"/>
        </pc:sldMkLst>
      </pc:sldChg>
      <pc:sldChg chg="addSp delSp modSp mod delAnim">
        <pc:chgData name="Roordink, Bas" userId="e6b80f22-b7ea-4a1b-9826-4cad8536796c" providerId="ADAL" clId="{C3988FDC-A1EE-4CEF-B6D0-540933B281A9}" dt="2021-05-31T07:14:39.447" v="80" actId="688"/>
        <pc:sldMkLst>
          <pc:docMk/>
          <pc:sldMk cId="1885442784" sldId="263"/>
        </pc:sldMkLst>
        <pc:spChg chg="add mod">
          <ac:chgData name="Roordink, Bas" userId="e6b80f22-b7ea-4a1b-9826-4cad8536796c" providerId="ADAL" clId="{C3988FDC-A1EE-4CEF-B6D0-540933B281A9}" dt="2021-05-31T07:14:39.447" v="80" actId="688"/>
          <ac:spMkLst>
            <pc:docMk/>
            <pc:sldMk cId="1885442784" sldId="263"/>
            <ac:spMk id="3" creationId="{62546026-BE3B-4790-8ECF-5AEAE54E7907}"/>
          </ac:spMkLst>
        </pc:spChg>
        <pc:spChg chg="mod">
          <ac:chgData name="Roordink, Bas" userId="e6b80f22-b7ea-4a1b-9826-4cad8536796c" providerId="ADAL" clId="{C3988FDC-A1EE-4CEF-B6D0-540933B281A9}" dt="2021-05-31T07:14:19.464" v="57" actId="20577"/>
          <ac:spMkLst>
            <pc:docMk/>
            <pc:sldMk cId="1885442784" sldId="263"/>
            <ac:spMk id="6" creationId="{0D114B56-608F-456E-AD2D-C48853B0DFF0}"/>
          </ac:spMkLst>
        </pc:spChg>
        <pc:picChg chg="del">
          <ac:chgData name="Roordink, Bas" userId="e6b80f22-b7ea-4a1b-9826-4cad8536796c" providerId="ADAL" clId="{C3988FDC-A1EE-4CEF-B6D0-540933B281A9}" dt="2021-05-31T07:14:24.230" v="58" actId="478"/>
          <ac:picMkLst>
            <pc:docMk/>
            <pc:sldMk cId="1885442784" sldId="263"/>
            <ac:picMk id="9" creationId="{251EA05C-9429-4EEB-829B-893587429233}"/>
          </ac:picMkLst>
        </pc:picChg>
      </pc:sldChg>
      <pc:sldChg chg="addSp delSp modSp mod">
        <pc:chgData name="Roordink, Bas" userId="e6b80f22-b7ea-4a1b-9826-4cad8536796c" providerId="ADAL" clId="{C3988FDC-A1EE-4CEF-B6D0-540933B281A9}" dt="2021-05-31T07:15:51.209" v="166" actId="207"/>
        <pc:sldMkLst>
          <pc:docMk/>
          <pc:sldMk cId="1873730925" sldId="265"/>
        </pc:sldMkLst>
        <pc:spChg chg="mod">
          <ac:chgData name="Roordink, Bas" userId="e6b80f22-b7ea-4a1b-9826-4cad8536796c" providerId="ADAL" clId="{C3988FDC-A1EE-4CEF-B6D0-540933B281A9}" dt="2021-05-31T07:15:19.362" v="123" actId="20577"/>
          <ac:spMkLst>
            <pc:docMk/>
            <pc:sldMk cId="1873730925" sldId="265"/>
            <ac:spMk id="2" creationId="{D1B005F9-ECEA-4481-A9EE-78D13A7859E4}"/>
          </ac:spMkLst>
        </pc:spChg>
        <pc:spChg chg="add mod">
          <ac:chgData name="Roordink, Bas" userId="e6b80f22-b7ea-4a1b-9826-4cad8536796c" providerId="ADAL" clId="{C3988FDC-A1EE-4CEF-B6D0-540933B281A9}" dt="2021-05-31T07:15:51.209" v="166" actId="207"/>
          <ac:spMkLst>
            <pc:docMk/>
            <pc:sldMk cId="1873730925" sldId="265"/>
            <ac:spMk id="7" creationId="{1E13E4E8-EA18-4E8F-8C9B-A31FBEFCFE03}"/>
          </ac:spMkLst>
        </pc:spChg>
        <pc:picChg chg="del">
          <ac:chgData name="Roordink, Bas" userId="e6b80f22-b7ea-4a1b-9826-4cad8536796c" providerId="ADAL" clId="{C3988FDC-A1EE-4CEF-B6D0-540933B281A9}" dt="2021-05-31T07:15:21.506" v="124" actId="478"/>
          <ac:picMkLst>
            <pc:docMk/>
            <pc:sldMk cId="1873730925" sldId="265"/>
            <ac:picMk id="6" creationId="{261D452B-A18C-414F-9E15-C44DFC21A426}"/>
          </ac:picMkLst>
        </pc:picChg>
      </pc:sldChg>
      <pc:sldChg chg="modSp mod">
        <pc:chgData name="Roordink, Bas" userId="e6b80f22-b7ea-4a1b-9826-4cad8536796c" providerId="ADAL" clId="{C3988FDC-A1EE-4CEF-B6D0-540933B281A9}" dt="2021-05-31T07:15:10.952" v="113" actId="20577"/>
        <pc:sldMkLst>
          <pc:docMk/>
          <pc:sldMk cId="28953270" sldId="266"/>
        </pc:sldMkLst>
        <pc:spChg chg="mod">
          <ac:chgData name="Roordink, Bas" userId="e6b80f22-b7ea-4a1b-9826-4cad8536796c" providerId="ADAL" clId="{C3988FDC-A1EE-4CEF-B6D0-540933B281A9}" dt="2021-05-31T07:15:10.952" v="113" actId="20577"/>
          <ac:spMkLst>
            <pc:docMk/>
            <pc:sldMk cId="28953270" sldId="266"/>
            <ac:spMk id="3" creationId="{BB2A0E52-A3D1-AC44-97E9-4AE4FCB62B0E}"/>
          </ac:spMkLst>
        </pc:spChg>
      </pc:sldChg>
      <pc:sldChg chg="modSp mod">
        <pc:chgData name="Roordink, Bas" userId="e6b80f22-b7ea-4a1b-9826-4cad8536796c" providerId="ADAL" clId="{C3988FDC-A1EE-4CEF-B6D0-540933B281A9}" dt="2021-05-31T07:14:58.131" v="103" actId="20577"/>
        <pc:sldMkLst>
          <pc:docMk/>
          <pc:sldMk cId="1587596849" sldId="267"/>
        </pc:sldMkLst>
        <pc:spChg chg="mod">
          <ac:chgData name="Roordink, Bas" userId="e6b80f22-b7ea-4a1b-9826-4cad8536796c" providerId="ADAL" clId="{C3988FDC-A1EE-4CEF-B6D0-540933B281A9}" dt="2021-05-31T07:14:58.131" v="103" actId="20577"/>
          <ac:spMkLst>
            <pc:docMk/>
            <pc:sldMk cId="1587596849" sldId="267"/>
            <ac:spMk id="3" creationId="{E66620E2-0AC1-4D8B-B976-A05830657905}"/>
          </ac:spMkLst>
        </pc:spChg>
      </pc:sldChg>
    </pc:docChg>
  </pc:docChgLst>
  <pc:docChgLst>
    <pc:chgData name="Buitink, Fleur" userId="S::fbuitink@volkerwessels.com::cf590200-e243-4b2e-a585-9874ef062f38" providerId="AD" clId="Web-{4721FF7A-6BF1-8B29-619F-17160C2FA088}"/>
    <pc:docChg chg="modSld">
      <pc:chgData name="Buitink, Fleur" userId="S::fbuitink@volkerwessels.com::cf590200-e243-4b2e-a585-9874ef062f38" providerId="AD" clId="Web-{4721FF7A-6BF1-8B29-619F-17160C2FA088}" dt="2021-02-18T14:49:54.582" v="1"/>
      <pc:docMkLst>
        <pc:docMk/>
      </pc:docMkLst>
      <pc:sldChg chg="modSp delCm">
        <pc:chgData name="Buitink, Fleur" userId="S::fbuitink@volkerwessels.com::cf590200-e243-4b2e-a585-9874ef062f38" providerId="AD" clId="Web-{4721FF7A-6BF1-8B29-619F-17160C2FA088}" dt="2021-02-18T14:49:54.582" v="1"/>
        <pc:sldMkLst>
          <pc:docMk/>
          <pc:sldMk cId="1873730925" sldId="265"/>
        </pc:sldMkLst>
        <pc:picChg chg="mod">
          <ac:chgData name="Buitink, Fleur" userId="S::fbuitink@volkerwessels.com::cf590200-e243-4b2e-a585-9874ef062f38" providerId="AD" clId="Web-{4721FF7A-6BF1-8B29-619F-17160C2FA088}" dt="2021-02-18T14:49:45.035" v="0"/>
          <ac:picMkLst>
            <pc:docMk/>
            <pc:sldMk cId="1873730925" sldId="265"/>
            <ac:picMk id="6" creationId="{261D452B-A18C-414F-9E15-C44DFC21A426}"/>
          </ac:picMkLst>
        </pc:picChg>
      </pc:sldChg>
    </pc:docChg>
  </pc:docChgLst>
  <pc:docChgLst>
    <pc:chgData name="Buitink, Fleur" userId="cf590200-e243-4b2e-a585-9874ef062f38" providerId="ADAL" clId="{4FABABD4-3959-4AF2-8D30-CF6718B480F3}"/>
    <pc:docChg chg="modSld">
      <pc:chgData name="Buitink, Fleur" userId="cf590200-e243-4b2e-a585-9874ef062f38" providerId="ADAL" clId="{4FABABD4-3959-4AF2-8D30-CF6718B480F3}" dt="2021-02-22T14:40:11.352" v="1"/>
      <pc:docMkLst>
        <pc:docMk/>
      </pc:docMkLst>
      <pc:sldChg chg="addSp delSp modSp modAnim modNotesTx">
        <pc:chgData name="Buitink, Fleur" userId="cf590200-e243-4b2e-a585-9874ef062f38" providerId="ADAL" clId="{4FABABD4-3959-4AF2-8D30-CF6718B480F3}" dt="2021-02-22T14:40:11.352" v="1"/>
        <pc:sldMkLst>
          <pc:docMk/>
          <pc:sldMk cId="1014227000" sldId="262"/>
        </pc:sldMkLst>
        <pc:spChg chg="del">
          <ac:chgData name="Buitink, Fleur" userId="cf590200-e243-4b2e-a585-9874ef062f38" providerId="ADAL" clId="{4FABABD4-3959-4AF2-8D30-CF6718B480F3}" dt="2021-02-22T14:40:04.450" v="0"/>
          <ac:spMkLst>
            <pc:docMk/>
            <pc:sldMk cId="1014227000" sldId="262"/>
            <ac:spMk id="3" creationId="{D7839DC0-7656-4756-B462-3631C7F57704}"/>
          </ac:spMkLst>
        </pc:spChg>
        <pc:picChg chg="add mod">
          <ac:chgData name="Buitink, Fleur" userId="cf590200-e243-4b2e-a585-9874ef062f38" providerId="ADAL" clId="{4FABABD4-3959-4AF2-8D30-CF6718B480F3}" dt="2021-02-22T14:40:04.450" v="0"/>
          <ac:picMkLst>
            <pc:docMk/>
            <pc:sldMk cId="1014227000" sldId="262"/>
            <ac:picMk id="6" creationId="{79DB648A-ADC1-40AA-BBC9-81161E649986}"/>
          </ac:picMkLst>
        </pc:picChg>
      </pc:sldChg>
    </pc:docChg>
  </pc:docChgLst>
  <pc:docChgLst>
    <pc:chgData name="Roordink, Bas" userId="e6b80f22-b7ea-4a1b-9826-4cad8536796c" providerId="ADAL" clId="{7025A7BA-9B43-40CF-8CDF-BF713FBD5CFF}"/>
    <pc:docChg chg="custSel addSld modSld">
      <pc:chgData name="Roordink, Bas" userId="e6b80f22-b7ea-4a1b-9826-4cad8536796c" providerId="ADAL" clId="{7025A7BA-9B43-40CF-8CDF-BF713FBD5CFF}" dt="2021-02-19T13:40:15.212" v="844" actId="20577"/>
      <pc:docMkLst>
        <pc:docMk/>
      </pc:docMkLst>
      <pc:sldChg chg="modSp mod">
        <pc:chgData name="Roordink, Bas" userId="e6b80f22-b7ea-4a1b-9826-4cad8536796c" providerId="ADAL" clId="{7025A7BA-9B43-40CF-8CDF-BF713FBD5CFF}" dt="2021-02-16T12:04:06.454" v="734" actId="20577"/>
        <pc:sldMkLst>
          <pc:docMk/>
          <pc:sldMk cId="3753470074" sldId="260"/>
        </pc:sldMkLst>
        <pc:spChg chg="mod">
          <ac:chgData name="Roordink, Bas" userId="e6b80f22-b7ea-4a1b-9826-4cad8536796c" providerId="ADAL" clId="{7025A7BA-9B43-40CF-8CDF-BF713FBD5CFF}" dt="2021-02-16T12:04:06.454" v="734" actId="20577"/>
          <ac:spMkLst>
            <pc:docMk/>
            <pc:sldMk cId="3753470074" sldId="260"/>
            <ac:spMk id="3" creationId="{BB2A0E52-A3D1-AC44-97E9-4AE4FCB62B0E}"/>
          </ac:spMkLst>
        </pc:spChg>
      </pc:sldChg>
      <pc:sldChg chg="modSp mod">
        <pc:chgData name="Roordink, Bas" userId="e6b80f22-b7ea-4a1b-9826-4cad8536796c" providerId="ADAL" clId="{7025A7BA-9B43-40CF-8CDF-BF713FBD5CFF}" dt="2021-02-16T12:13:12.109" v="830" actId="404"/>
        <pc:sldMkLst>
          <pc:docMk/>
          <pc:sldMk cId="634627726" sldId="261"/>
        </pc:sldMkLst>
        <pc:spChg chg="mod">
          <ac:chgData name="Roordink, Bas" userId="e6b80f22-b7ea-4a1b-9826-4cad8536796c" providerId="ADAL" clId="{7025A7BA-9B43-40CF-8CDF-BF713FBD5CFF}" dt="2021-02-16T12:12:44.632" v="778" actId="20577"/>
          <ac:spMkLst>
            <pc:docMk/>
            <pc:sldMk cId="634627726" sldId="261"/>
            <ac:spMk id="2" creationId="{9FB667F7-1C6D-824E-BFED-BB824306E2E6}"/>
          </ac:spMkLst>
        </pc:spChg>
        <pc:spChg chg="mod">
          <ac:chgData name="Roordink, Bas" userId="e6b80f22-b7ea-4a1b-9826-4cad8536796c" providerId="ADAL" clId="{7025A7BA-9B43-40CF-8CDF-BF713FBD5CFF}" dt="2021-02-16T12:13:12.109" v="830" actId="404"/>
          <ac:spMkLst>
            <pc:docMk/>
            <pc:sldMk cId="634627726" sldId="261"/>
            <ac:spMk id="3" creationId="{64535D5F-4E78-144C-A407-989D05CBAB47}"/>
          </ac:spMkLst>
        </pc:spChg>
      </pc:sldChg>
      <pc:sldChg chg="addSp modSp mod">
        <pc:chgData name="Roordink, Bas" userId="e6b80f22-b7ea-4a1b-9826-4cad8536796c" providerId="ADAL" clId="{7025A7BA-9B43-40CF-8CDF-BF713FBD5CFF}" dt="2021-02-16T12:09:58.803" v="741" actId="1076"/>
        <pc:sldMkLst>
          <pc:docMk/>
          <pc:sldMk cId="1885442784" sldId="263"/>
        </pc:sldMkLst>
        <pc:spChg chg="add mod">
          <ac:chgData name="Roordink, Bas" userId="e6b80f22-b7ea-4a1b-9826-4cad8536796c" providerId="ADAL" clId="{7025A7BA-9B43-40CF-8CDF-BF713FBD5CFF}" dt="2021-02-16T11:43:17.653" v="237" actId="20577"/>
          <ac:spMkLst>
            <pc:docMk/>
            <pc:sldMk cId="1885442784" sldId="263"/>
            <ac:spMk id="6" creationId="{0D114B56-608F-456E-AD2D-C48853B0DFF0}"/>
          </ac:spMkLst>
        </pc:spChg>
        <pc:picChg chg="mod">
          <ac:chgData name="Roordink, Bas" userId="e6b80f22-b7ea-4a1b-9826-4cad8536796c" providerId="ADAL" clId="{7025A7BA-9B43-40CF-8CDF-BF713FBD5CFF}" dt="2021-02-16T12:09:58.803" v="741" actId="1076"/>
          <ac:picMkLst>
            <pc:docMk/>
            <pc:sldMk cId="1885442784" sldId="263"/>
            <ac:picMk id="9" creationId="{251EA05C-9429-4EEB-829B-893587429233}"/>
          </ac:picMkLst>
        </pc:picChg>
      </pc:sldChg>
      <pc:sldChg chg="modSp mod addCm modCm">
        <pc:chgData name="Roordink, Bas" userId="e6b80f22-b7ea-4a1b-9826-4cad8536796c" providerId="ADAL" clId="{7025A7BA-9B43-40CF-8CDF-BF713FBD5CFF}" dt="2021-02-16T12:12:14.687" v="743"/>
        <pc:sldMkLst>
          <pc:docMk/>
          <pc:sldMk cId="1873730925" sldId="265"/>
        </pc:sldMkLst>
        <pc:spChg chg="mod">
          <ac:chgData name="Roordink, Bas" userId="e6b80f22-b7ea-4a1b-9826-4cad8536796c" providerId="ADAL" clId="{7025A7BA-9B43-40CF-8CDF-BF713FBD5CFF}" dt="2021-02-16T11:50:13.210" v="729" actId="5793"/>
          <ac:spMkLst>
            <pc:docMk/>
            <pc:sldMk cId="1873730925" sldId="265"/>
            <ac:spMk id="3" creationId="{1C3C662A-6ADC-422B-8735-B7689208F8D4}"/>
          </ac:spMkLst>
        </pc:spChg>
      </pc:sldChg>
      <pc:sldChg chg="modSp add mod">
        <pc:chgData name="Roordink, Bas" userId="e6b80f22-b7ea-4a1b-9826-4cad8536796c" providerId="ADAL" clId="{7025A7BA-9B43-40CF-8CDF-BF713FBD5CFF}" dt="2021-02-16T12:04:25.687" v="739" actId="20577"/>
        <pc:sldMkLst>
          <pc:docMk/>
          <pc:sldMk cId="28953270" sldId="266"/>
        </pc:sldMkLst>
        <pc:spChg chg="mod">
          <ac:chgData name="Roordink, Bas" userId="e6b80f22-b7ea-4a1b-9826-4cad8536796c" providerId="ADAL" clId="{7025A7BA-9B43-40CF-8CDF-BF713FBD5CFF}" dt="2021-02-16T11:40:30.647" v="11" actId="20577"/>
          <ac:spMkLst>
            <pc:docMk/>
            <pc:sldMk cId="28953270" sldId="266"/>
            <ac:spMk id="2" creationId="{A62358EB-E399-4443-BA65-484622651E66}"/>
          </ac:spMkLst>
        </pc:spChg>
        <pc:spChg chg="mod">
          <ac:chgData name="Roordink, Bas" userId="e6b80f22-b7ea-4a1b-9826-4cad8536796c" providerId="ADAL" clId="{7025A7BA-9B43-40CF-8CDF-BF713FBD5CFF}" dt="2021-02-16T12:04:25.687" v="739" actId="20577"/>
          <ac:spMkLst>
            <pc:docMk/>
            <pc:sldMk cId="28953270" sldId="266"/>
            <ac:spMk id="3" creationId="{BB2A0E52-A3D1-AC44-97E9-4AE4FCB62B0E}"/>
          </ac:spMkLst>
        </pc:spChg>
      </pc:sldChg>
      <pc:sldChg chg="addSp delSp modSp add mod delAnim">
        <pc:chgData name="Roordink, Bas" userId="e6b80f22-b7ea-4a1b-9826-4cad8536796c" providerId="ADAL" clId="{7025A7BA-9B43-40CF-8CDF-BF713FBD5CFF}" dt="2021-02-19T13:40:15.212" v="844" actId="20577"/>
        <pc:sldMkLst>
          <pc:docMk/>
          <pc:sldMk cId="1587596849" sldId="267"/>
        </pc:sldMkLst>
        <pc:spChg chg="add mod">
          <ac:chgData name="Roordink, Bas" userId="e6b80f22-b7ea-4a1b-9826-4cad8536796c" providerId="ADAL" clId="{7025A7BA-9B43-40CF-8CDF-BF713FBD5CFF}" dt="2021-02-19T13:40:15.212" v="844" actId="20577"/>
          <ac:spMkLst>
            <pc:docMk/>
            <pc:sldMk cId="1587596849" sldId="267"/>
            <ac:spMk id="3" creationId="{E66620E2-0AC1-4D8B-B976-A05830657905}"/>
          </ac:spMkLst>
        </pc:spChg>
        <pc:spChg chg="mod">
          <ac:chgData name="Roordink, Bas" userId="e6b80f22-b7ea-4a1b-9826-4cad8536796c" providerId="ADAL" clId="{7025A7BA-9B43-40CF-8CDF-BF713FBD5CFF}" dt="2021-02-16T11:47:10.015" v="402" actId="20577"/>
          <ac:spMkLst>
            <pc:docMk/>
            <pc:sldMk cId="1587596849" sldId="267"/>
            <ac:spMk id="6" creationId="{0D114B56-608F-456E-AD2D-C48853B0DFF0}"/>
          </ac:spMkLst>
        </pc:spChg>
        <pc:picChg chg="del">
          <ac:chgData name="Roordink, Bas" userId="e6b80f22-b7ea-4a1b-9826-4cad8536796c" providerId="ADAL" clId="{7025A7BA-9B43-40CF-8CDF-BF713FBD5CFF}" dt="2021-02-16T11:47:03.713" v="386" actId="478"/>
          <ac:picMkLst>
            <pc:docMk/>
            <pc:sldMk cId="1587596849" sldId="267"/>
            <ac:picMk id="9" creationId="{251EA05C-9429-4EEB-829B-893587429233}"/>
          </ac:picMkLst>
        </pc:picChg>
      </pc:sldChg>
    </pc:docChg>
  </pc:docChgLst>
  <pc:docChgLst>
    <pc:chgData name="Bas" userId="e6b80f22-b7ea-4a1b-9826-4cad8536796c" providerId="ADAL" clId="{7025A7BA-9B43-40CF-8CDF-BF713FBD5CFF}"/>
    <pc:docChg chg="undo custSel modSld">
      <pc:chgData name="Bas" userId="e6b80f22-b7ea-4a1b-9826-4cad8536796c" providerId="ADAL" clId="{7025A7BA-9B43-40CF-8CDF-BF713FBD5CFF}" dt="2021-02-18T09:30:07.529" v="385" actId="5793"/>
      <pc:docMkLst>
        <pc:docMk/>
      </pc:docMkLst>
      <pc:sldChg chg="modSp mod">
        <pc:chgData name="Bas" userId="e6b80f22-b7ea-4a1b-9826-4cad8536796c" providerId="ADAL" clId="{7025A7BA-9B43-40CF-8CDF-BF713FBD5CFF}" dt="2021-02-18T09:30:07.529" v="385" actId="5793"/>
        <pc:sldMkLst>
          <pc:docMk/>
          <pc:sldMk cId="1587596849" sldId="267"/>
        </pc:sldMkLst>
        <pc:spChg chg="mod">
          <ac:chgData name="Bas" userId="e6b80f22-b7ea-4a1b-9826-4cad8536796c" providerId="ADAL" clId="{7025A7BA-9B43-40CF-8CDF-BF713FBD5CFF}" dt="2021-02-18T09:30:07.529" v="385" actId="5793"/>
          <ac:spMkLst>
            <pc:docMk/>
            <pc:sldMk cId="1587596849" sldId="267"/>
            <ac:spMk id="3" creationId="{E66620E2-0AC1-4D8B-B976-A05830657905}"/>
          </ac:spMkLst>
        </pc:spChg>
      </pc:sldChg>
    </pc:docChg>
  </pc:docChgLst>
  <pc:docChgLst>
    <pc:chgData name="Roordink, Bas" userId="e6b80f22-b7ea-4a1b-9826-4cad8536796c" providerId="ADAL" clId="{CE4C900D-181D-45D9-9262-50938B43D125}"/>
    <pc:docChg chg="custSel modSld">
      <pc:chgData name="Roordink, Bas" userId="e6b80f22-b7ea-4a1b-9826-4cad8536796c" providerId="ADAL" clId="{CE4C900D-181D-45D9-9262-50938B43D125}" dt="2021-06-28T12:14:32.755" v="18" actId="1076"/>
      <pc:docMkLst>
        <pc:docMk/>
      </pc:docMkLst>
      <pc:sldChg chg="addSp delSp modSp mod delAnim modAnim modNotesTx">
        <pc:chgData name="Roordink, Bas" userId="e6b80f22-b7ea-4a1b-9826-4cad8536796c" providerId="ADAL" clId="{CE4C900D-181D-45D9-9262-50938B43D125}" dt="2021-06-28T12:14:32.755" v="18" actId="1076"/>
        <pc:sldMkLst>
          <pc:docMk/>
          <pc:sldMk cId="1885442784" sldId="263"/>
        </pc:sldMkLst>
        <pc:spChg chg="del">
          <ac:chgData name="Roordink, Bas" userId="e6b80f22-b7ea-4a1b-9826-4cad8536796c" providerId="ADAL" clId="{CE4C900D-181D-45D9-9262-50938B43D125}" dt="2021-06-28T12:12:22.456" v="0" actId="478"/>
          <ac:spMkLst>
            <pc:docMk/>
            <pc:sldMk cId="1885442784" sldId="263"/>
            <ac:spMk id="3" creationId="{62546026-BE3B-4790-8ECF-5AEAE54E7907}"/>
          </ac:spMkLst>
        </pc:spChg>
        <pc:spChg chg="del mod">
          <ac:chgData name="Roordink, Bas" userId="e6b80f22-b7ea-4a1b-9826-4cad8536796c" providerId="ADAL" clId="{CE4C900D-181D-45D9-9262-50938B43D125}" dt="2021-06-28T12:12:24.827" v="2" actId="478"/>
          <ac:spMkLst>
            <pc:docMk/>
            <pc:sldMk cId="1885442784" sldId="263"/>
            <ac:spMk id="7" creationId="{6A0AC59E-1712-4F99-B2B0-885B8DC8F482}"/>
          </ac:spMkLst>
        </pc:spChg>
        <pc:picChg chg="add del mod">
          <ac:chgData name="Roordink, Bas" userId="e6b80f22-b7ea-4a1b-9826-4cad8536796c" providerId="ADAL" clId="{CE4C900D-181D-45D9-9262-50938B43D125}" dt="2021-06-28T12:13:43.220" v="10" actId="478"/>
          <ac:picMkLst>
            <pc:docMk/>
            <pc:sldMk cId="1885442784" sldId="263"/>
            <ac:picMk id="2" creationId="{B3632560-7F3F-47DC-BF10-646F4740FC81}"/>
          </ac:picMkLst>
        </pc:picChg>
        <pc:picChg chg="add del mod">
          <ac:chgData name="Roordink, Bas" userId="e6b80f22-b7ea-4a1b-9826-4cad8536796c" providerId="ADAL" clId="{CE4C900D-181D-45D9-9262-50938B43D125}" dt="2021-06-28T12:14:04.850" v="12" actId="478"/>
          <ac:picMkLst>
            <pc:docMk/>
            <pc:sldMk cId="1885442784" sldId="263"/>
            <ac:picMk id="8" creationId="{524B2B76-C40B-4F6B-A114-C1B7E2191D82}"/>
          </ac:picMkLst>
        </pc:picChg>
        <pc:picChg chg="add mod">
          <ac:chgData name="Roordink, Bas" userId="e6b80f22-b7ea-4a1b-9826-4cad8536796c" providerId="ADAL" clId="{CE4C900D-181D-45D9-9262-50938B43D125}" dt="2021-06-28T12:14:32.755" v="18" actId="1076"/>
          <ac:picMkLst>
            <pc:docMk/>
            <pc:sldMk cId="1885442784" sldId="263"/>
            <ac:picMk id="9" creationId="{21227040-359A-4AAE-9A86-75263A4D2071}"/>
          </ac:picMkLst>
        </pc:picChg>
      </pc:sldChg>
    </pc:docChg>
  </pc:docChgLst>
  <pc:docChgLst>
    <pc:chgData name="Links, Ronald" userId="a214375d-509e-426f-9881-a99cf1b8df71" providerId="ADAL" clId="{66B41AD1-4B6B-4751-B633-E92F219A4692}"/>
    <pc:docChg chg="undo custSel modSld">
      <pc:chgData name="Links, Ronald" userId="a214375d-509e-426f-9881-a99cf1b8df71" providerId="ADAL" clId="{66B41AD1-4B6B-4751-B633-E92F219A4692}" dt="2022-01-19T10:15:03.281" v="1155" actId="20577"/>
      <pc:docMkLst>
        <pc:docMk/>
      </pc:docMkLst>
      <pc:sldChg chg="modSp mod">
        <pc:chgData name="Links, Ronald" userId="a214375d-509e-426f-9881-a99cf1b8df71" providerId="ADAL" clId="{66B41AD1-4B6B-4751-B633-E92F219A4692}" dt="2021-11-30T12:24:58.969" v="152" actId="20577"/>
        <pc:sldMkLst>
          <pc:docMk/>
          <pc:sldMk cId="192953906" sldId="257"/>
        </pc:sldMkLst>
        <pc:spChg chg="mod">
          <ac:chgData name="Links, Ronald" userId="a214375d-509e-426f-9881-a99cf1b8df71" providerId="ADAL" clId="{66B41AD1-4B6B-4751-B633-E92F219A4692}" dt="2021-11-30T12:24:58.969" v="152" actId="20577"/>
          <ac:spMkLst>
            <pc:docMk/>
            <pc:sldMk cId="192953906" sldId="257"/>
            <ac:spMk id="2" creationId="{8BFA767E-3DB7-7B46-855B-3C179A0A7873}"/>
          </ac:spMkLst>
        </pc:spChg>
      </pc:sldChg>
      <pc:sldChg chg="modSp mod">
        <pc:chgData name="Links, Ronald" userId="a214375d-509e-426f-9881-a99cf1b8df71" providerId="ADAL" clId="{66B41AD1-4B6B-4751-B633-E92F219A4692}" dt="2022-01-19T10:15:03.281" v="1155" actId="20577"/>
        <pc:sldMkLst>
          <pc:docMk/>
          <pc:sldMk cId="3753470074" sldId="260"/>
        </pc:sldMkLst>
        <pc:spChg chg="mod">
          <ac:chgData name="Links, Ronald" userId="a214375d-509e-426f-9881-a99cf1b8df71" providerId="ADAL" clId="{66B41AD1-4B6B-4751-B633-E92F219A4692}" dt="2022-01-19T10:15:03.281" v="1155" actId="20577"/>
          <ac:spMkLst>
            <pc:docMk/>
            <pc:sldMk cId="3753470074" sldId="260"/>
            <ac:spMk id="3" creationId="{BB2A0E52-A3D1-AC44-97E9-4AE4FCB62B0E}"/>
          </ac:spMkLst>
        </pc:spChg>
        <pc:spChg chg="mod">
          <ac:chgData name="Links, Ronald" userId="a214375d-509e-426f-9881-a99cf1b8df71" providerId="ADAL" clId="{66B41AD1-4B6B-4751-B633-E92F219A4692}" dt="2021-11-30T12:24:46.988" v="135"/>
          <ac:spMkLst>
            <pc:docMk/>
            <pc:sldMk cId="3753470074" sldId="260"/>
            <ac:spMk id="4" creationId="{7126FB9D-B883-6741-8B26-1B8549314BD4}"/>
          </ac:spMkLst>
        </pc:spChg>
      </pc:sldChg>
      <pc:sldChg chg="modSp mod">
        <pc:chgData name="Links, Ronald" userId="a214375d-509e-426f-9881-a99cf1b8df71" providerId="ADAL" clId="{66B41AD1-4B6B-4751-B633-E92F219A4692}" dt="2021-11-30T12:23:04.358" v="100" actId="20577"/>
        <pc:sldMkLst>
          <pc:docMk/>
          <pc:sldMk cId="634627726" sldId="261"/>
        </pc:sldMkLst>
        <pc:spChg chg="mod">
          <ac:chgData name="Links, Ronald" userId="a214375d-509e-426f-9881-a99cf1b8df71" providerId="ADAL" clId="{66B41AD1-4B6B-4751-B633-E92F219A4692}" dt="2021-11-30T12:23:04.358" v="100" actId="20577"/>
          <ac:spMkLst>
            <pc:docMk/>
            <pc:sldMk cId="634627726" sldId="261"/>
            <ac:spMk id="4" creationId="{370EDB71-C56E-2D4C-97D8-90041AF473F8}"/>
          </ac:spMkLst>
        </pc:spChg>
      </pc:sldChg>
      <pc:sldChg chg="addSp delSp modSp mod delAnim">
        <pc:chgData name="Links, Ronald" userId="a214375d-509e-426f-9881-a99cf1b8df71" providerId="ADAL" clId="{66B41AD1-4B6B-4751-B633-E92F219A4692}" dt="2021-11-30T12:25:27.185" v="163" actId="207"/>
        <pc:sldMkLst>
          <pc:docMk/>
          <pc:sldMk cId="1885442784" sldId="263"/>
        </pc:sldMkLst>
        <pc:spChg chg="add mod">
          <ac:chgData name="Links, Ronald" userId="a214375d-509e-426f-9881-a99cf1b8df71" providerId="ADAL" clId="{66B41AD1-4B6B-4751-B633-E92F219A4692}" dt="2021-11-30T12:25:27.185" v="163" actId="207"/>
          <ac:spMkLst>
            <pc:docMk/>
            <pc:sldMk cId="1885442784" sldId="263"/>
            <ac:spMk id="2" creationId="{5813C6B6-72C0-40EA-9A8B-B46F31A69D02}"/>
          </ac:spMkLst>
        </pc:spChg>
        <pc:spChg chg="mod">
          <ac:chgData name="Links, Ronald" userId="a214375d-509e-426f-9881-a99cf1b8df71" providerId="ADAL" clId="{66B41AD1-4B6B-4751-B633-E92F219A4692}" dt="2021-11-30T12:24:42.222" v="133"/>
          <ac:spMkLst>
            <pc:docMk/>
            <pc:sldMk cId="1885442784" sldId="263"/>
            <ac:spMk id="4" creationId="{5E8B34FD-5255-4A4E-AC75-C102EF8F0D5B}"/>
          </ac:spMkLst>
        </pc:spChg>
        <pc:spChg chg="mod">
          <ac:chgData name="Links, Ronald" userId="a214375d-509e-426f-9881-a99cf1b8df71" providerId="ADAL" clId="{66B41AD1-4B6B-4751-B633-E92F219A4692}" dt="2021-11-30T12:23:20.474" v="132" actId="20577"/>
          <ac:spMkLst>
            <pc:docMk/>
            <pc:sldMk cId="1885442784" sldId="263"/>
            <ac:spMk id="6" creationId="{0D114B56-608F-456E-AD2D-C48853B0DFF0}"/>
          </ac:spMkLst>
        </pc:spChg>
        <pc:picChg chg="del">
          <ac:chgData name="Links, Ronald" userId="a214375d-509e-426f-9881-a99cf1b8df71" providerId="ADAL" clId="{66B41AD1-4B6B-4751-B633-E92F219A4692}" dt="2021-11-30T12:21:59.690" v="48" actId="478"/>
          <ac:picMkLst>
            <pc:docMk/>
            <pc:sldMk cId="1885442784" sldId="263"/>
            <ac:picMk id="9" creationId="{21227040-359A-4AAE-9A86-75263A4D2071}"/>
          </ac:picMkLst>
        </pc:picChg>
      </pc:sldChg>
      <pc:sldChg chg="modSp mod">
        <pc:chgData name="Links, Ronald" userId="a214375d-509e-426f-9881-a99cf1b8df71" providerId="ADAL" clId="{66B41AD1-4B6B-4751-B633-E92F219A4692}" dt="2021-11-30T12:24:44.398" v="134"/>
        <pc:sldMkLst>
          <pc:docMk/>
          <pc:sldMk cId="28953270" sldId="266"/>
        </pc:sldMkLst>
        <pc:spChg chg="mod">
          <ac:chgData name="Links, Ronald" userId="a214375d-509e-426f-9881-a99cf1b8df71" providerId="ADAL" clId="{66B41AD1-4B6B-4751-B633-E92F219A4692}" dt="2021-11-30T12:21:56.323" v="47" actId="20577"/>
          <ac:spMkLst>
            <pc:docMk/>
            <pc:sldMk cId="28953270" sldId="266"/>
            <ac:spMk id="3" creationId="{BB2A0E52-A3D1-AC44-97E9-4AE4FCB62B0E}"/>
          </ac:spMkLst>
        </pc:spChg>
        <pc:spChg chg="mod">
          <ac:chgData name="Links, Ronald" userId="a214375d-509e-426f-9881-a99cf1b8df71" providerId="ADAL" clId="{66B41AD1-4B6B-4751-B633-E92F219A4692}" dt="2021-11-30T12:24:44.398" v="134"/>
          <ac:spMkLst>
            <pc:docMk/>
            <pc:sldMk cId="28953270" sldId="266"/>
            <ac:spMk id="4" creationId="{7126FB9D-B883-6741-8B26-1B8549314BD4}"/>
          </ac:spMkLst>
        </pc:spChg>
      </pc:sldChg>
      <pc:sldChg chg="addSp modSp mod">
        <pc:chgData name="Links, Ronald" userId="a214375d-509e-426f-9881-a99cf1b8df71" providerId="ADAL" clId="{66B41AD1-4B6B-4751-B633-E92F219A4692}" dt="2021-11-30T12:25:24.146" v="162" actId="207"/>
        <pc:sldMkLst>
          <pc:docMk/>
          <pc:sldMk cId="1587596849" sldId="267"/>
        </pc:sldMkLst>
        <pc:spChg chg="add mod">
          <ac:chgData name="Links, Ronald" userId="a214375d-509e-426f-9881-a99cf1b8df71" providerId="ADAL" clId="{66B41AD1-4B6B-4751-B633-E92F219A4692}" dt="2021-11-30T12:25:24.146" v="162" actId="207"/>
          <ac:spMkLst>
            <pc:docMk/>
            <pc:sldMk cId="1587596849" sldId="267"/>
            <ac:spMk id="2" creationId="{834CF66C-28FC-46ED-80AE-E2EC868D3BEC}"/>
          </ac:spMkLst>
        </pc:spChg>
        <pc:spChg chg="mod">
          <ac:chgData name="Links, Ronald" userId="a214375d-509e-426f-9881-a99cf1b8df71" providerId="ADAL" clId="{66B41AD1-4B6B-4751-B633-E92F219A4692}" dt="2021-11-30T12:22:51.203" v="84" actId="20577"/>
          <ac:spMkLst>
            <pc:docMk/>
            <pc:sldMk cId="1587596849" sldId="267"/>
            <ac:spMk id="3" creationId="{E66620E2-0AC1-4D8B-B976-A05830657905}"/>
          </ac:spMkLst>
        </pc:spChg>
        <pc:spChg chg="mod">
          <ac:chgData name="Links, Ronald" userId="a214375d-509e-426f-9881-a99cf1b8df71" providerId="ADAL" clId="{66B41AD1-4B6B-4751-B633-E92F219A4692}" dt="2021-11-30T12:23:14.450" v="116" actId="20577"/>
          <ac:spMkLst>
            <pc:docMk/>
            <pc:sldMk cId="1587596849" sldId="267"/>
            <ac:spMk id="4" creationId="{5E8B34FD-5255-4A4E-AC75-C102EF8F0D5B}"/>
          </ac:spMkLst>
        </pc:spChg>
      </pc:sldChg>
    </pc:docChg>
  </pc:docChgLst>
  <pc:docChgLst>
    <pc:chgData name="Roordink, Bas" userId="e6b80f22-b7ea-4a1b-9826-4cad8536796c" providerId="ADAL" clId="{B5D7DDA8-EDFE-48A9-8D10-6D815CEFCDDC}"/>
    <pc:docChg chg="custSel modSld">
      <pc:chgData name="Roordink, Bas" userId="e6b80f22-b7ea-4a1b-9826-4cad8536796c" providerId="ADAL" clId="{B5D7DDA8-EDFE-48A9-8D10-6D815CEFCDDC}" dt="2022-01-18T13:29:36.795" v="349" actId="20577"/>
      <pc:docMkLst>
        <pc:docMk/>
      </pc:docMkLst>
      <pc:sldChg chg="modSp mod">
        <pc:chgData name="Roordink, Bas" userId="e6b80f22-b7ea-4a1b-9826-4cad8536796c" providerId="ADAL" clId="{B5D7DDA8-EDFE-48A9-8D10-6D815CEFCDDC}" dt="2022-01-18T13:29:36.795" v="349" actId="20577"/>
        <pc:sldMkLst>
          <pc:docMk/>
          <pc:sldMk cId="3753470074" sldId="260"/>
        </pc:sldMkLst>
        <pc:spChg chg="mod">
          <ac:chgData name="Roordink, Bas" userId="e6b80f22-b7ea-4a1b-9826-4cad8536796c" providerId="ADAL" clId="{B5D7DDA8-EDFE-48A9-8D10-6D815CEFCDDC}" dt="2022-01-18T13:29:36.795" v="349" actId="20577"/>
          <ac:spMkLst>
            <pc:docMk/>
            <pc:sldMk cId="3753470074" sldId="260"/>
            <ac:spMk id="3" creationId="{BB2A0E52-A3D1-AC44-97E9-4AE4FCB62B0E}"/>
          </ac:spMkLst>
        </pc:spChg>
      </pc:sldChg>
      <pc:sldChg chg="modSp mod">
        <pc:chgData name="Roordink, Bas" userId="e6b80f22-b7ea-4a1b-9826-4cad8536796c" providerId="ADAL" clId="{B5D7DDA8-EDFE-48A9-8D10-6D815CEFCDDC}" dt="2022-01-10T13:57:33.033" v="347" actId="20577"/>
        <pc:sldMkLst>
          <pc:docMk/>
          <pc:sldMk cId="1885442784" sldId="263"/>
        </pc:sldMkLst>
        <pc:spChg chg="mod">
          <ac:chgData name="Roordink, Bas" userId="e6b80f22-b7ea-4a1b-9826-4cad8536796c" providerId="ADAL" clId="{B5D7DDA8-EDFE-48A9-8D10-6D815CEFCDDC}" dt="2022-01-10T13:57:33.033" v="347" actId="20577"/>
          <ac:spMkLst>
            <pc:docMk/>
            <pc:sldMk cId="1885442784" sldId="263"/>
            <ac:spMk id="2" creationId="{5813C6B6-72C0-40EA-9A8B-B46F31A69D02}"/>
          </ac:spMkLst>
        </pc:spChg>
      </pc:sldChg>
      <pc:sldChg chg="modSp mod">
        <pc:chgData name="Roordink, Bas" userId="e6b80f22-b7ea-4a1b-9826-4cad8536796c" providerId="ADAL" clId="{B5D7DDA8-EDFE-48A9-8D10-6D815CEFCDDC}" dt="2022-01-10T13:57:22.227" v="338" actId="207"/>
        <pc:sldMkLst>
          <pc:docMk/>
          <pc:sldMk cId="1587596849" sldId="267"/>
        </pc:sldMkLst>
        <pc:spChg chg="mod">
          <ac:chgData name="Roordink, Bas" userId="e6b80f22-b7ea-4a1b-9826-4cad8536796c" providerId="ADAL" clId="{B5D7DDA8-EDFE-48A9-8D10-6D815CEFCDDC}" dt="2022-01-10T13:57:22.227" v="338" actId="207"/>
          <ac:spMkLst>
            <pc:docMk/>
            <pc:sldMk cId="1587596849" sldId="267"/>
            <ac:spMk id="2" creationId="{834CF66C-28FC-46ED-80AE-E2EC868D3BE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3-2-2022</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3-2-2022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youtu.be/QbI2VhoY7cc"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3</a:t>
            </a:fld>
            <a:endParaRPr lang="nl-NL"/>
          </a:p>
        </p:txBody>
      </p:sp>
    </p:spTree>
    <p:extLst>
      <p:ext uri="{BB962C8B-B14F-4D97-AF65-F5344CB8AC3E}">
        <p14:creationId xmlns:p14="http://schemas.microsoft.com/office/powerpoint/2010/main" val="2468716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u="sng">
                <a:solidFill>
                  <a:srgbClr val="0000EE"/>
                </a:solidFill>
                <a:effectLst/>
                <a:latin typeface="Calibri" panose="020F0502020204030204" pitchFamily="34" charset="0"/>
                <a:ea typeface="Calibri" panose="020F0502020204030204" pitchFamily="34" charset="0"/>
                <a:hlinkClick r:id="rId3"/>
              </a:rPr>
              <a:t>https://youtu.be/QbI2VhoY7cc</a:t>
            </a:r>
            <a:endParaRPr lang="nl-NL" sz="1800">
              <a:effectLst/>
              <a:latin typeface="Calibri" panose="020F0502020204030204" pitchFamily="34" charset="0"/>
              <a:ea typeface="Calibri" panose="020F0502020204030204" pitchFamily="34" charset="0"/>
            </a:endParaRPr>
          </a:p>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5</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https://youtu.be/y0UD-hAbVok</a:t>
            </a:r>
          </a:p>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6</a:t>
            </a:fld>
            <a:endParaRPr lang="nl-NL"/>
          </a:p>
        </p:txBody>
      </p:sp>
    </p:spTree>
    <p:extLst>
      <p:ext uri="{BB962C8B-B14F-4D97-AF65-F5344CB8AC3E}">
        <p14:creationId xmlns:p14="http://schemas.microsoft.com/office/powerpoint/2010/main" val="2772862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Toolbox snij-incidenten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Toolbox snij-incidenten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Toolbox snij-incidenten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Toolbox snij-incidenten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ideo" Target="https://www.youtube.com/embed/Pb58eNbQfvc?feature=oembed" TargetMode="Externa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mailto:veiligheid@volkerwessels.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2976533" y="1894721"/>
            <a:ext cx="8321040" cy="2387600"/>
          </a:xfrm>
        </p:spPr>
        <p:txBody>
          <a:bodyPr>
            <a:normAutofit/>
          </a:bodyPr>
          <a:lstStyle/>
          <a:p>
            <a:r>
              <a:rPr lang="pt-PT" b="1"/>
              <a:t>Caixa de ferramentas</a:t>
            </a:r>
            <a:br>
              <a:rPr lang="pt-PT" b="1"/>
            </a:br>
            <a:r>
              <a:rPr lang="pt-PT" b="1"/>
              <a:t>Trabalhos em altura</a:t>
            </a:r>
            <a:br>
              <a:rPr lang="pt-PT"/>
            </a:br>
            <a:r>
              <a:rPr lang="pt-PT" sz="2800" b="0"/>
              <a:t> Fevereiro 2022</a:t>
            </a:r>
            <a:endParaRPr lang="pt-PT" sz="2800" b="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pt-PT"/>
              <a:t>Contexto</a:t>
            </a:r>
            <a:endParaRPr lang="pt-PT"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r>
              <a:rPr lang="pt-PT" sz="1800">
                <a:solidFill>
                  <a:srgbClr val="000000"/>
                </a:solidFill>
                <a:latin typeface="Calibri"/>
                <a:ea typeface="Calibri" panose="020F0502020204030204" pitchFamily="34" charset="0"/>
                <a:cs typeface="Calibri"/>
              </a:rPr>
              <a:t>Ocorrem vários casos de quedas em altura na indústria da construção. Estes casos resultam muitas vezes em lesões graves ou pior. Infelizmente, em 2021, como resultado desses casos, ocorreu uma lesão na medula espinal e um acidente fatal na VolkerWessels. </a:t>
            </a:r>
          </a:p>
          <a:p>
            <a:pPr marL="0" indent="0">
              <a:buNone/>
            </a:pPr>
            <a:r>
              <a:rPr lang="pt-PT" sz="1800">
                <a:solidFill>
                  <a:srgbClr val="000000"/>
                </a:solidFill>
                <a:latin typeface="Calibri"/>
                <a:ea typeface="Calibri" panose="020F0502020204030204" pitchFamily="34" charset="0"/>
                <a:cs typeface="Calibri"/>
              </a:rPr>
              <a:t>As quedas em altura estão em segundo lugar com 16% das denúncias de situações perigosas (denúncias MOHS) na VolkerWessels. Pelo menos 10% das baixas médicas devem-se a quedas em altura. É importante prestar atenção ao trabalho em alturas tanto nas fases de preparação como de execução.</a:t>
            </a:r>
          </a:p>
          <a:p>
            <a:pPr marL="0" indent="0">
              <a:buNone/>
            </a:pPr>
            <a:r>
              <a:rPr lang="pt-PT" sz="1800">
                <a:solidFill>
                  <a:srgbClr val="000000"/>
                </a:solidFill>
                <a:latin typeface="Calibri"/>
                <a:ea typeface="Calibri" panose="020F0502020204030204" pitchFamily="34" charset="0"/>
                <a:cs typeface="Calibri"/>
              </a:rPr>
              <a:t>Através desta caixa de ferramentas, gostaríamos de o relembrar daquilo que se “deve” ou “não fazer” em relação ao tema do trabalho em alturas. </a:t>
            </a:r>
          </a:p>
          <a:p>
            <a:pPr marL="0" indent="0">
              <a:buNone/>
            </a:pPr>
            <a:endParaRPr lang="pt-PT" sz="1800">
              <a:solidFill>
                <a:srgbClr val="000000"/>
              </a:solidFill>
              <a:latin typeface="Calibri"/>
              <a:ea typeface="Calibri" panose="020F0502020204030204" pitchFamily="34" charset="0"/>
              <a:cs typeface="Calibri"/>
            </a:endParaRPr>
          </a:p>
          <a:p>
            <a:pPr marL="0" indent="0">
              <a:buNone/>
            </a:pPr>
            <a:endParaRPr lang="pt-PT" sz="1800" dirty="0">
              <a:solidFill>
                <a:srgbClr val="000000"/>
              </a:solidFill>
              <a:latin typeface="Calibri"/>
              <a:ea typeface="Calibri" panose="020F0502020204030204" pitchFamily="34" charset="0"/>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pt-PT"/>
              <a:t>Caixa de ferramentas Trabalhos em altura</a:t>
            </a:r>
            <a:endParaRPr lang="pt-PT"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pt-PT" smtClean="0"/>
              <a:pPr/>
              <a:t>3</a:t>
            </a:fld>
            <a:endParaRPr lang="pt-PT"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pt-PT"/>
              <a:t>Temas</a:t>
            </a:r>
            <a:endParaRPr lang="pt-PT"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pt-PT" sz="1800">
              <a:effectLst/>
              <a:latin typeface="Calibri" panose="020F0502020204030204" pitchFamily="34" charset="0"/>
              <a:ea typeface="Calibri" panose="020F0502020204030204" pitchFamily="34" charset="0"/>
            </a:endParaRPr>
          </a:p>
          <a:p>
            <a:pPr marL="0" indent="0">
              <a:buNone/>
            </a:pPr>
            <a:endParaRPr lang="pt-PT" sz="1800">
              <a:latin typeface="Calibri" panose="020F0502020204030204" pitchFamily="34" charset="0"/>
              <a:ea typeface="Calibri" panose="020F0502020204030204" pitchFamily="34" charset="0"/>
            </a:endParaRPr>
          </a:p>
          <a:p>
            <a:pPr>
              <a:buFont typeface="Wingdings" panose="05000000000000000000" pitchFamily="2" charset="2"/>
              <a:buChar char="§"/>
            </a:pPr>
            <a:r>
              <a:rPr lang="pt-PT" sz="1800">
                <a:latin typeface="Calibri" panose="020F0502020204030204" pitchFamily="34" charset="0"/>
              </a:rPr>
              <a:t>A animação</a:t>
            </a:r>
          </a:p>
          <a:p>
            <a:pPr>
              <a:buFont typeface="Wingdings" panose="05000000000000000000" pitchFamily="2" charset="2"/>
              <a:buChar char="§"/>
            </a:pPr>
            <a:r>
              <a:rPr lang="pt-PT" sz="1800">
                <a:latin typeface="Calibri" panose="020F0502020204030204" pitchFamily="34" charset="0"/>
              </a:rPr>
              <a:t>Em diálogo</a:t>
            </a:r>
            <a:endParaRPr lang="pt-PT" sz="1800" dirty="0">
              <a:latin typeface="Calibri" panose="020F0502020204030204" pitchFamily="34" charset="0"/>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pt-PT"/>
              <a:t>Caixa de ferramentas Trabalhos em altura</a:t>
            </a:r>
            <a:endParaRPr lang="pt-PT"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fld id="{4EE4AD8C-2841-0441-ABCE-FDDBA89E857F}" type="slidenum">
              <a:rPr lang="pt-PT" smtClean="0"/>
              <a:pPr/>
              <a:t>4</a:t>
            </a:fld>
            <a:endParaRPr lang="pt-PT" dirty="0"/>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pt-PT"/>
              <a:t>Caixa de ferramentas Trabalhos em altura</a:t>
            </a:r>
            <a:endParaRPr lang="pt-PT"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pt-PT" smtClean="0"/>
              <a:pPr/>
              <a:t>5</a:t>
            </a:fld>
            <a:endParaRPr lang="pt-PT"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pt-PT"/>
              <a:t>Trabalhos em altura</a:t>
            </a:r>
            <a:endParaRPr lang="pt-PT" dirty="0"/>
          </a:p>
        </p:txBody>
      </p:sp>
      <p:pic>
        <p:nvPicPr>
          <p:cNvPr id="3" name="Onlinemedia 2" title="TOOLBOX VEILIG WERKEN OP HOOGTE - PT">
            <a:hlinkClick r:id="" action="ppaction://media"/>
            <a:extLst>
              <a:ext uri="{FF2B5EF4-FFF2-40B4-BE49-F238E27FC236}">
                <a16:creationId xmlns:a16="http://schemas.microsoft.com/office/drawing/2014/main" id="{9C429179-2AFB-4F24-870A-89AA831445C4}"/>
              </a:ext>
            </a:extLst>
          </p:cNvPr>
          <p:cNvPicPr>
            <a:picLocks noRot="1" noChangeAspect="1"/>
          </p:cNvPicPr>
          <p:nvPr>
            <a:videoFile r:link="rId1"/>
          </p:nvPr>
        </p:nvPicPr>
        <p:blipFill>
          <a:blip r:embed="rId4"/>
          <a:stretch>
            <a:fillRect/>
          </a:stretch>
        </p:blipFill>
        <p:spPr>
          <a:xfrm>
            <a:off x="3463731" y="1534109"/>
            <a:ext cx="5465665" cy="4099249"/>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pt-PT"/>
              <a:t>Caixa de ferramentas Trabalhos em altura</a:t>
            </a:r>
            <a:endParaRPr lang="pt-PT"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fld id="{4EE4AD8C-2841-0441-ABCE-FDDBA89E857F}" type="slidenum">
              <a:rPr lang="pt-PT" smtClean="0"/>
              <a:pPr/>
              <a:t>6</a:t>
            </a:fld>
            <a:endParaRPr lang="pt-PT"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pt-PT"/>
              <a:t>Em diálogo</a:t>
            </a:r>
            <a:endParaRPr lang="pt-PT" dirty="0"/>
          </a:p>
        </p:txBody>
      </p:sp>
      <p:sp>
        <p:nvSpPr>
          <p:cNvPr id="3" name="Tijdelijke aanduiding voor inhoud 2">
            <a:extLst>
              <a:ext uri="{FF2B5EF4-FFF2-40B4-BE49-F238E27FC236}">
                <a16:creationId xmlns:a16="http://schemas.microsoft.com/office/drawing/2014/main" id="{E66620E2-0AC1-4D8B-B976-A05830657905}"/>
              </a:ext>
            </a:extLst>
          </p:cNvPr>
          <p:cNvSpPr>
            <a:spLocks noGrp="1"/>
          </p:cNvSpPr>
          <p:nvPr>
            <p:ph idx="1"/>
          </p:nvPr>
        </p:nvSpPr>
        <p:spPr/>
        <p:txBody>
          <a:bodyPr>
            <a:normAutofit/>
          </a:bodyPr>
          <a:lstStyle/>
          <a:p>
            <a:pPr marL="514350" indent="-514350">
              <a:buFont typeface="+mj-lt"/>
              <a:buAutoNum type="arabicPeriod"/>
            </a:pPr>
            <a:endParaRPr lang="pt-PT">
              <a:solidFill>
                <a:srgbClr val="FF0000"/>
              </a:solidFill>
            </a:endParaRPr>
          </a:p>
          <a:p>
            <a:pPr marL="514350" indent="-514350">
              <a:buFont typeface="+mj-lt"/>
              <a:buAutoNum type="arabicPeriod"/>
            </a:pPr>
            <a:endParaRPr lang="pt-PT"/>
          </a:p>
          <a:p>
            <a:pPr marL="514350" indent="-514350">
              <a:buFont typeface="+mj-lt"/>
              <a:buAutoNum type="arabicPeriod"/>
            </a:pPr>
            <a:endParaRPr lang="pt-PT"/>
          </a:p>
          <a:p>
            <a:pPr marL="0" indent="0">
              <a:buNone/>
            </a:pPr>
            <a:endParaRPr lang="pt-PT" dirty="0"/>
          </a:p>
        </p:txBody>
      </p:sp>
      <p:sp>
        <p:nvSpPr>
          <p:cNvPr id="2" name="Tekstvak 1">
            <a:extLst>
              <a:ext uri="{FF2B5EF4-FFF2-40B4-BE49-F238E27FC236}">
                <a16:creationId xmlns:a16="http://schemas.microsoft.com/office/drawing/2014/main" id="{834CF66C-28FC-46ED-80AE-E2EC868D3BEC}"/>
              </a:ext>
            </a:extLst>
          </p:cNvPr>
          <p:cNvSpPr txBox="1"/>
          <p:nvPr/>
        </p:nvSpPr>
        <p:spPr>
          <a:xfrm>
            <a:off x="906666" y="2021941"/>
            <a:ext cx="8436509" cy="2031325"/>
          </a:xfrm>
          <a:prstGeom prst="rect">
            <a:avLst/>
          </a:prstGeom>
          <a:noFill/>
        </p:spPr>
        <p:txBody>
          <a:bodyPr wrap="square" rtlCol="0">
            <a:spAutoFit/>
          </a:bodyPr>
          <a:lstStyle/>
          <a:p>
            <a:pPr marL="342900" indent="-342900">
              <a:buFontTx/>
              <a:buAutoNum type="arabicPeriod"/>
            </a:pPr>
            <a:r>
              <a:rPr lang="pt-PT"/>
              <a:t>Já sofreu algum acidente relacionado com trabalho em alturas? O que é que aconteceu?</a:t>
            </a:r>
          </a:p>
          <a:p>
            <a:pPr marL="342900" indent="-342900">
              <a:buAutoNum type="arabicPeriod"/>
            </a:pPr>
            <a:r>
              <a:rPr lang="pt-PT"/>
              <a:t>Já alguma vez sentiu insegurança durante trabalhos em alturas? Por que motivo?</a:t>
            </a:r>
          </a:p>
          <a:p>
            <a:pPr marL="342900" indent="-342900">
              <a:buAutoNum type="arabicPeriod"/>
            </a:pPr>
            <a:r>
              <a:rPr lang="pt-PT"/>
              <a:t>O que gostaria de ver mudar no seu local de trabalho em relação ao trabalho em alturas (com segurança)?</a:t>
            </a:r>
          </a:p>
          <a:p>
            <a:pPr marL="342900" indent="-342900">
              <a:buAutoNum type="arabicPeriod"/>
            </a:pPr>
            <a:endParaRPr lang="pt-PT" dirty="0">
              <a:solidFill>
                <a:srgbClr val="FF0000"/>
              </a:solidFill>
            </a:endParaRPr>
          </a:p>
        </p:txBody>
      </p:sp>
    </p:spTree>
    <p:extLst>
      <p:ext uri="{BB962C8B-B14F-4D97-AF65-F5344CB8AC3E}">
        <p14:creationId xmlns:p14="http://schemas.microsoft.com/office/powerpoint/2010/main" val="158759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pt-PT"/>
              <a:t>Obrigado pela vossa atenção!</a:t>
            </a:r>
            <a:endParaRPr lang="pt-PT"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pt-PT"/>
          </a:p>
          <a:p>
            <a:pPr marL="0" indent="0">
              <a:buNone/>
            </a:pPr>
            <a:endParaRPr lang="pt-PT"/>
          </a:p>
          <a:p>
            <a:pPr marL="0" indent="0">
              <a:buNone/>
            </a:pPr>
            <a:endParaRPr lang="pt-PT"/>
          </a:p>
          <a:p>
            <a:pPr marL="0" indent="0">
              <a:buNone/>
            </a:pPr>
            <a:endParaRPr lang="pt-PT"/>
          </a:p>
          <a:p>
            <a:pPr marL="0" indent="0">
              <a:buNone/>
            </a:pPr>
            <a:endParaRPr lang="pt-PT"/>
          </a:p>
          <a:p>
            <a:pPr marL="0" indent="0">
              <a:buNone/>
            </a:pPr>
            <a:endParaRPr lang="pt-PT"/>
          </a:p>
          <a:p>
            <a:pPr marL="0" indent="0">
              <a:buNone/>
            </a:pPr>
            <a:endParaRPr lang="pt-PT"/>
          </a:p>
          <a:p>
            <a:pPr marL="0" indent="0">
              <a:buNone/>
            </a:pPr>
            <a:r>
              <a:rPr lang="pt-PT" sz="1800">
                <a:hlinkClick r:id="rId2"/>
              </a:rPr>
              <a:t>veiligheid@volkerwessels.com</a:t>
            </a:r>
            <a:endParaRPr lang="pt-PT" sz="1800"/>
          </a:p>
          <a:p>
            <a:pPr marL="0" indent="0">
              <a:buNone/>
            </a:pPr>
            <a:endParaRPr lang="pt-PT"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pt-PT"/>
              <a:t>Caixa de ferramentas Trabalhos em altura</a:t>
            </a:r>
            <a:endParaRPr lang="pt-PT"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fld id="{4EE4AD8C-2841-0441-ABCE-FDDBA89E857F}" type="slidenum">
              <a:rPr lang="pt-PT" smtClean="0"/>
              <a:pPr/>
              <a:t>7</a:t>
            </a:fld>
            <a:endParaRPr lang="pt-PT"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2" ma:contentTypeDescription="Een nieuw document maken." ma:contentTypeScope="" ma:versionID="8e9eb9c7714fd643dfa8f91aad92e908">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b6833165235b8070cc8f603796126e57"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Iedereen</DisplayName>
        <AccountId>12</AccountId>
        <AccountType/>
      </UserInfo>
      <UserInfo>
        <DisplayName>Roordink, Bas</DisplayName>
        <AccountId>32</AccountId>
        <AccountType/>
      </UserInfo>
    </SharedWithUsers>
  </documentManagement>
</p:properties>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FB1B606D-077A-4EF6-A2E3-B8388F49A0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f7e7e-091b-45fc-b07a-14756525cbd9"/>
    <ds:schemaRef ds:uri="508e3145-0529-4d6a-a15f-862d6f4bb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B6B502-389B-4E8A-B84F-F4AB7D47291A}">
  <ds:schemaRefs>
    <ds:schemaRef ds:uri="24e35ab4-3cf1-46c9-8eaa-1b1e0ea8a84b"/>
    <ds:schemaRef ds:uri="508e3145-0529-4d6a-a15f-862d6f4bb661"/>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Powerpoint</Template>
  <TotalTime>0</TotalTime>
  <Words>264</Words>
  <Application>Microsoft Office PowerPoint</Application>
  <PresentationFormat>Breedbeeld</PresentationFormat>
  <Paragraphs>41</Paragraphs>
  <Slides>6</Slides>
  <Notes>3</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Wingdings</vt:lpstr>
      <vt:lpstr>Kantoorthema</vt:lpstr>
      <vt:lpstr>Caixa de ferramentas Trabalhos em altura  Fevereiro 2022</vt:lpstr>
      <vt:lpstr>Contexto</vt:lpstr>
      <vt:lpstr>Temas</vt:lpstr>
      <vt:lpstr>Trabalhos em altura</vt:lpstr>
      <vt:lpstr>Em diálogo</vt:lpstr>
      <vt:lpstr>Obrigado pela vossa atenção!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Links, Ronald</cp:lastModifiedBy>
  <cp:revision>3</cp:revision>
  <dcterms:created xsi:type="dcterms:W3CDTF">2021-02-11T14:15:30Z</dcterms:created>
  <dcterms:modified xsi:type="dcterms:W3CDTF">2022-02-03T10:04:12Z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ies>
</file>