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6" r:id="rId7"/>
    <p:sldId id="276" r:id="rId8"/>
    <p:sldId id="277" r:id="rId9"/>
    <p:sldId id="263" r:id="rId10"/>
    <p:sldId id="278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69F78-908B-4527-9684-1036E995AB64}" v="2" dt="2021-12-16T15:23:22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56934" autoAdjust="0"/>
  </p:normalViewPr>
  <p:slideViewPr>
    <p:cSldViewPr snapToGrid="0">
      <p:cViewPr varScale="1">
        <p:scale>
          <a:sx n="63" d="100"/>
          <a:sy n="63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uik, Jeroen" userId="S::jsluik@volkerwessels.com::a2f384d2-6950-4c55-b611-7bc0b629c119" providerId="AD" clId="Web-{AA759D8D-C192-01E5-14AB-4F7D5D25C420}"/>
    <pc:docChg chg="modSld">
      <pc:chgData name="Sluik, Jeroen" userId="S::jsluik@volkerwessels.com::a2f384d2-6950-4c55-b611-7bc0b629c119" providerId="AD" clId="Web-{AA759D8D-C192-01E5-14AB-4F7D5D25C420}" dt="2021-11-26T11:24:36.037" v="454" actId="20577"/>
      <pc:docMkLst>
        <pc:docMk/>
      </pc:docMkLst>
      <pc:sldChg chg="modSp">
        <pc:chgData name="Sluik, Jeroen" userId="S::jsluik@volkerwessels.com::a2f384d2-6950-4c55-b611-7bc0b629c119" providerId="AD" clId="Web-{AA759D8D-C192-01E5-14AB-4F7D5D25C420}" dt="2021-11-26T11:18:38.594" v="332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AA759D8D-C192-01E5-14AB-4F7D5D25C420}" dt="2021-11-26T11:18:38.594" v="33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19:36.692" v="346" actId="20577"/>
        <pc:sldMkLst>
          <pc:docMk/>
          <pc:sldMk cId="28953270" sldId="266"/>
        </pc:sldMkLst>
        <pc:spChg chg="mod">
          <ac:chgData name="Sluik, Jeroen" userId="S::jsluik@volkerwessels.com::a2f384d2-6950-4c55-b611-7bc0b629c119" providerId="AD" clId="Web-{AA759D8D-C192-01E5-14AB-4F7D5D25C420}" dt="2021-11-26T11:19:36.692" v="346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0:47:38.782" v="29" actId="20577"/>
        <pc:sldMkLst>
          <pc:docMk/>
          <pc:sldMk cId="302852690" sldId="276"/>
        </pc:sldMkLst>
        <pc:spChg chg="mod">
          <ac:chgData name="Sluik, Jeroen" userId="S::jsluik@volkerwessels.com::a2f384d2-6950-4c55-b611-7bc0b629c119" providerId="AD" clId="Web-{AA759D8D-C192-01E5-14AB-4F7D5D25C420}" dt="2021-11-26T10:47:38.782" v="29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24:36.037" v="454" actId="20577"/>
        <pc:sldMkLst>
          <pc:docMk/>
          <pc:sldMk cId="2114411305" sldId="278"/>
        </pc:sldMkLst>
        <pc:spChg chg="mod">
          <ac:chgData name="Sluik, Jeroen" userId="S::jsluik@volkerwessels.com::a2f384d2-6950-4c55-b611-7bc0b629c119" providerId="AD" clId="Web-{AA759D8D-C192-01E5-14AB-4F7D5D25C420}" dt="2021-11-26T11:24:36.037" v="454" actId="20577"/>
          <ac:spMkLst>
            <pc:docMk/>
            <pc:sldMk cId="2114411305" sldId="278"/>
            <ac:spMk id="7" creationId="{C42809BB-8338-4502-B908-B43B89744AF7}"/>
          </ac:spMkLst>
        </pc:spChg>
      </pc:sldChg>
    </pc:docChg>
  </pc:docChgLst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8B669F78-908B-4527-9684-1036E995AB64}"/>
    <pc:docChg chg="custSel modSld">
      <pc:chgData name="Roordink, Bas" userId="e6b80f22-b7ea-4a1b-9826-4cad8536796c" providerId="ADAL" clId="{8B669F78-908B-4527-9684-1036E995AB64}" dt="2021-12-16T15:23:39.896" v="7"/>
      <pc:docMkLst>
        <pc:docMk/>
      </pc:docMkLst>
      <pc:sldChg chg="addSp delSp modSp mod delAnim modAnim">
        <pc:chgData name="Roordink, Bas" userId="e6b80f22-b7ea-4a1b-9826-4cad8536796c" providerId="ADAL" clId="{8B669F78-908B-4527-9684-1036E995AB64}" dt="2021-12-16T15:23:15.824" v="1" actId="21"/>
        <pc:sldMkLst>
          <pc:docMk/>
          <pc:sldMk cId="192953906" sldId="257"/>
        </pc:sldMkLst>
        <pc:picChg chg="add del mod">
          <ac:chgData name="Roordink, Bas" userId="e6b80f22-b7ea-4a1b-9826-4cad8536796c" providerId="ADAL" clId="{8B669F78-908B-4527-9684-1036E995AB64}" dt="2021-12-16T15:23:15.824" v="1" actId="21"/>
          <ac:picMkLst>
            <pc:docMk/>
            <pc:sldMk cId="192953906" sldId="257"/>
            <ac:picMk id="3" creationId="{4FD090C4-E205-4530-AD69-8268AABEDAF4}"/>
          </ac:picMkLst>
        </pc:picChg>
      </pc:sldChg>
      <pc:sldChg chg="addSp delSp modSp mod delAnim modAnim modNotesTx">
        <pc:chgData name="Roordink, Bas" userId="e6b80f22-b7ea-4a1b-9826-4cad8536796c" providerId="ADAL" clId="{8B669F78-908B-4527-9684-1036E995AB64}" dt="2021-12-16T15:23:39.896" v="7"/>
        <pc:sldMkLst>
          <pc:docMk/>
          <pc:sldMk cId="1885442784" sldId="263"/>
        </pc:sldMkLst>
        <pc:picChg chg="del">
          <ac:chgData name="Roordink, Bas" userId="e6b80f22-b7ea-4a1b-9826-4cad8536796c" providerId="ADAL" clId="{8B669F78-908B-4527-9684-1036E995AB64}" dt="2021-12-16T15:23:20.808" v="2" actId="478"/>
          <ac:picMkLst>
            <pc:docMk/>
            <pc:sldMk cId="1885442784" sldId="263"/>
            <ac:picMk id="2" creationId="{B945541E-5082-494E-8F3F-026602E61121}"/>
          </ac:picMkLst>
        </pc:picChg>
        <pc:picChg chg="add mod">
          <ac:chgData name="Roordink, Bas" userId="e6b80f22-b7ea-4a1b-9826-4cad8536796c" providerId="ADAL" clId="{8B669F78-908B-4527-9684-1036E995AB64}" dt="2021-12-16T15:23:27.805" v="6" actId="1076"/>
          <ac:picMkLst>
            <pc:docMk/>
            <pc:sldMk cId="1885442784" sldId="263"/>
            <ac:picMk id="7" creationId="{6FF0BBDE-DC39-4197-A61D-C59582F9E541}"/>
          </ac:picMkLst>
        </pc:picChg>
      </pc:sldChg>
    </pc:docChg>
  </pc:docChgLst>
  <pc:docChgLst>
    <pc:chgData name="Roordink, Bas" userId="e6b80f22-b7ea-4a1b-9826-4cad8536796c" providerId="ADAL" clId="{C63FE316-4E81-4C89-A560-4C79A74D6D11}"/>
    <pc:docChg chg="undo custSel addSld delSld modSld">
      <pc:chgData name="Roordink, Bas" userId="e6b80f22-b7ea-4a1b-9826-4cad8536796c" providerId="ADAL" clId="{C63FE316-4E81-4C89-A560-4C79A74D6D11}" dt="2021-11-29T09:02:00.518" v="371" actId="20577"/>
      <pc:docMkLst>
        <pc:docMk/>
      </pc:docMkLst>
      <pc:sldChg chg="modSp mod">
        <pc:chgData name="Roordink, Bas" userId="e6b80f22-b7ea-4a1b-9826-4cad8536796c" providerId="ADAL" clId="{C63FE316-4E81-4C89-A560-4C79A74D6D11}" dt="2021-11-29T08:59:19.665" v="305" actId="6549"/>
        <pc:sldMkLst>
          <pc:docMk/>
          <pc:sldMk cId="192953906" sldId="257"/>
        </pc:sldMkLst>
        <pc:spChg chg="mod">
          <ac:chgData name="Roordink, Bas" userId="e6b80f22-b7ea-4a1b-9826-4cad8536796c" providerId="ADAL" clId="{C63FE316-4E81-4C89-A560-4C79A74D6D11}" dt="2021-11-29T08:59:19.665" v="305" actId="6549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C63FE316-4E81-4C89-A560-4C79A74D6D11}" dt="2021-11-29T09:00:28.166" v="359" actId="20577"/>
        <pc:sldMkLst>
          <pc:docMk/>
          <pc:sldMk cId="3753470074" sldId="260"/>
        </pc:sldMkLst>
        <pc:spChg chg="mod">
          <ac:chgData name="Roordink, Bas" userId="e6b80f22-b7ea-4a1b-9826-4cad8536796c" providerId="ADAL" clId="{C63FE316-4E81-4C89-A560-4C79A74D6D11}" dt="2021-11-29T09:00:28.166" v="359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63FE316-4E81-4C89-A560-4C79A74D6D11}" dt="2021-11-24T10:26:40.633" v="187" actId="20577"/>
        <pc:sldMkLst>
          <pc:docMk/>
          <pc:sldMk cId="28953270" sldId="266"/>
        </pc:sldMkLst>
        <pc:spChg chg="mod">
          <ac:chgData name="Roordink, Bas" userId="e6b80f22-b7ea-4a1b-9826-4cad8536796c" providerId="ADAL" clId="{C63FE316-4E81-4C89-A560-4C79A74D6D11}" dt="2021-11-24T10:26:40.633" v="187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63FE316-4E81-4C89-A560-4C79A74D6D11}" dt="2021-11-24T10:25:41.430" v="97" actId="47"/>
        <pc:sldMkLst>
          <pc:docMk/>
          <pc:sldMk cId="2458678374" sldId="272"/>
        </pc:sldMkLst>
      </pc:sldChg>
      <pc:sldChg chg="modSp mod">
        <pc:chgData name="Roordink, Bas" userId="e6b80f22-b7ea-4a1b-9826-4cad8536796c" providerId="ADAL" clId="{C63FE316-4E81-4C89-A560-4C79A74D6D11}" dt="2021-11-29T09:00:42.633" v="360" actId="20577"/>
        <pc:sldMkLst>
          <pc:docMk/>
          <pc:sldMk cId="302852690" sldId="276"/>
        </pc:sldMkLst>
        <pc:spChg chg="mod">
          <ac:chgData name="Roordink, Bas" userId="e6b80f22-b7ea-4a1b-9826-4cad8536796c" providerId="ADAL" clId="{C63FE316-4E81-4C89-A560-4C79A74D6D11}" dt="2021-11-24T10:25:58.851" v="121" actId="20577"/>
          <ac:spMkLst>
            <pc:docMk/>
            <pc:sldMk cId="302852690" sldId="276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0:42.633" v="360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 mod">
        <pc:chgData name="Roordink, Bas" userId="e6b80f22-b7ea-4a1b-9826-4cad8536796c" providerId="ADAL" clId="{C63FE316-4E81-4C89-A560-4C79A74D6D11}" dt="2021-11-29T09:01:05.016" v="364" actId="1076"/>
        <pc:sldMkLst>
          <pc:docMk/>
          <pc:sldMk cId="1011204222" sldId="277"/>
        </pc:sldMkLst>
        <pc:spChg chg="mod">
          <ac:chgData name="Roordink, Bas" userId="e6b80f22-b7ea-4a1b-9826-4cad8536796c" providerId="ADAL" clId="{C63FE316-4E81-4C89-A560-4C79A74D6D11}" dt="2021-11-24T10:26:22.435" v="158" actId="20577"/>
          <ac:spMkLst>
            <pc:docMk/>
            <pc:sldMk cId="1011204222" sldId="277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1:05.016" v="364" actId="1076"/>
          <ac:spMkLst>
            <pc:docMk/>
            <pc:sldMk cId="1011204222" sldId="277"/>
            <ac:spMk id="3" creationId="{4C2B7F20-70D7-4C99-950D-8D2D542E151C}"/>
          </ac:spMkLst>
        </pc:spChg>
      </pc:sldChg>
      <pc:sldChg chg="addSp delSp modSp add mod delAnim">
        <pc:chgData name="Roordink, Bas" userId="e6b80f22-b7ea-4a1b-9826-4cad8536796c" providerId="ADAL" clId="{C63FE316-4E81-4C89-A560-4C79A74D6D11}" dt="2021-11-29T09:02:00.518" v="371" actId="20577"/>
        <pc:sldMkLst>
          <pc:docMk/>
          <pc:sldMk cId="2114411305" sldId="278"/>
        </pc:sldMkLst>
        <pc:spChg chg="mod">
          <ac:chgData name="Roordink, Bas" userId="e6b80f22-b7ea-4a1b-9826-4cad8536796c" providerId="ADAL" clId="{C63FE316-4E81-4C89-A560-4C79A74D6D11}" dt="2021-11-24T10:26:48.707" v="203" actId="20577"/>
          <ac:spMkLst>
            <pc:docMk/>
            <pc:sldMk cId="2114411305" sldId="278"/>
            <ac:spMk id="6" creationId="{0D114B56-608F-456E-AD2D-C48853B0DFF0}"/>
          </ac:spMkLst>
        </pc:spChg>
        <pc:spChg chg="add mod">
          <ac:chgData name="Roordink, Bas" userId="e6b80f22-b7ea-4a1b-9826-4cad8536796c" providerId="ADAL" clId="{C63FE316-4E81-4C89-A560-4C79A74D6D11}" dt="2021-11-29T09:02:00.518" v="371" actId="20577"/>
          <ac:spMkLst>
            <pc:docMk/>
            <pc:sldMk cId="2114411305" sldId="278"/>
            <ac:spMk id="7" creationId="{C42809BB-8338-4502-B908-B43B89744AF7}"/>
          </ac:spMkLst>
        </pc:spChg>
        <pc:picChg chg="del">
          <ac:chgData name="Roordink, Bas" userId="e6b80f22-b7ea-4a1b-9826-4cad8536796c" providerId="ADAL" clId="{C63FE316-4E81-4C89-A560-4C79A74D6D11}" dt="2021-11-24T10:26:51.114" v="204" actId="478"/>
          <ac:picMkLst>
            <pc:docMk/>
            <pc:sldMk cId="2114411305" sldId="278"/>
            <ac:picMk id="2" creationId="{B945541E-5082-494E-8F3F-026602E61121}"/>
          </ac:picMkLst>
        </pc:picChg>
      </pc:sldChg>
    </pc:docChg>
  </pc:docChgLst>
  <pc:docChgLst>
    <pc:chgData name="Sluik, Jeroen" userId="S::jsluik@volkerwessels.com::a2f384d2-6950-4c55-b611-7bc0b629c119" providerId="AD" clId="Web-{8617C422-BA46-3E1D-68ED-9EDAE905957A}"/>
    <pc:docChg chg="modSld">
      <pc:chgData name="Sluik, Jeroen" userId="S::jsluik@volkerwessels.com::a2f384d2-6950-4c55-b611-7bc0b629c119" providerId="AD" clId="Web-{8617C422-BA46-3E1D-68ED-9EDAE905957A}" dt="2021-11-26T11:30:52.933" v="47" actId="20577"/>
      <pc:docMkLst>
        <pc:docMk/>
      </pc:docMkLst>
      <pc:sldChg chg="modSp">
        <pc:chgData name="Sluik, Jeroen" userId="S::jsluik@volkerwessels.com::a2f384d2-6950-4c55-b611-7bc0b629c119" providerId="AD" clId="Web-{8617C422-BA46-3E1D-68ED-9EDAE905957A}" dt="2021-11-26T11:30:52.933" v="47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8617C422-BA46-3E1D-68ED-9EDAE905957A}" dt="2021-11-26T11:30:52.933" v="47" actId="20577"/>
          <ac:spMkLst>
            <pc:docMk/>
            <pc:sldMk cId="3753470074" sldId="260"/>
            <ac:spMk id="3" creationId="{BB2A0E52-A3D1-AC44-97E9-4AE4FCB62B0E}"/>
          </ac:spMkLst>
        </pc:spChg>
      </pc:sldChg>
    </pc:docChg>
  </pc:docChgLst>
  <pc:docChgLst>
    <pc:chgData name="Roordink, Bas" userId="e6b80f22-b7ea-4a1b-9826-4cad8536796c" providerId="ADAL" clId="{FC09EBA9-140F-4B97-8FB1-3DC00F5655B0}"/>
    <pc:docChg chg="custSel addSld delSld modSld">
      <pc:chgData name="Roordink, Bas" userId="e6b80f22-b7ea-4a1b-9826-4cad8536796c" providerId="ADAL" clId="{FC09EBA9-140F-4B97-8FB1-3DC00F5655B0}" dt="2021-11-09T10:49:49.384" v="151" actId="1076"/>
      <pc:docMkLst>
        <pc:docMk/>
      </pc:docMkLst>
      <pc:sldChg chg="modSp mod">
        <pc:chgData name="Roordink, Bas" userId="e6b80f22-b7ea-4a1b-9826-4cad8536796c" providerId="ADAL" clId="{FC09EBA9-140F-4B97-8FB1-3DC00F5655B0}" dt="2021-11-09T10:13:38.170" v="79" actId="1076"/>
        <pc:sldMkLst>
          <pc:docMk/>
          <pc:sldMk cId="192953906" sldId="257"/>
        </pc:sldMkLst>
        <pc:spChg chg="mod">
          <ac:chgData name="Roordink, Bas" userId="e6b80f22-b7ea-4a1b-9826-4cad8536796c" providerId="ADAL" clId="{FC09EBA9-140F-4B97-8FB1-3DC00F5655B0}" dt="2021-11-09T10:13:38.170" v="79" actId="1076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FC09EBA9-140F-4B97-8FB1-3DC00F5655B0}" dt="2021-11-09T10:12:32.530" v="38" actId="207"/>
        <pc:sldMkLst>
          <pc:docMk/>
          <pc:sldMk cId="3753470074" sldId="260"/>
        </pc:sldMkLst>
        <pc:spChg chg="mod">
          <ac:chgData name="Roordink, Bas" userId="e6b80f22-b7ea-4a1b-9826-4cad8536796c" providerId="ADAL" clId="{FC09EBA9-140F-4B97-8FB1-3DC00F5655B0}" dt="2021-11-09T10:12:32.530" v="38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delAnim modAnim">
        <pc:chgData name="Roordink, Bas" userId="e6b80f22-b7ea-4a1b-9826-4cad8536796c" providerId="ADAL" clId="{FC09EBA9-140F-4B97-8FB1-3DC00F5655B0}" dt="2021-11-09T10:49:49.384" v="151" actId="1076"/>
        <pc:sldMkLst>
          <pc:docMk/>
          <pc:sldMk cId="1885442784" sldId="263"/>
        </pc:sldMkLst>
        <pc:spChg chg="mod">
          <ac:chgData name="Roordink, Bas" userId="e6b80f22-b7ea-4a1b-9826-4cad8536796c" providerId="ADAL" clId="{FC09EBA9-140F-4B97-8FB1-3DC00F5655B0}" dt="2021-11-09T10:15:53.722" v="146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Roordink, Bas" userId="e6b80f22-b7ea-4a1b-9826-4cad8536796c" providerId="ADAL" clId="{FC09EBA9-140F-4B97-8FB1-3DC00F5655B0}" dt="2021-11-09T10:49:49.384" v="151" actId="1076"/>
          <ac:picMkLst>
            <pc:docMk/>
            <pc:sldMk cId="1885442784" sldId="263"/>
            <ac:picMk id="2" creationId="{B945541E-5082-494E-8F3F-026602E61121}"/>
          </ac:picMkLst>
        </pc:picChg>
        <pc:picChg chg="del">
          <ac:chgData name="Roordink, Bas" userId="e6b80f22-b7ea-4a1b-9826-4cad8536796c" providerId="ADAL" clId="{FC09EBA9-140F-4B97-8FB1-3DC00F5655B0}" dt="2021-11-09T10:15:42.111" v="102" actId="478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Roordink, Bas" userId="e6b80f22-b7ea-4a1b-9826-4cad8536796c" providerId="ADAL" clId="{FC09EBA9-140F-4B97-8FB1-3DC00F5655B0}" dt="2021-11-09T10:14:18.245" v="100" actId="20577"/>
        <pc:sldMkLst>
          <pc:docMk/>
          <pc:sldMk cId="28953270" sldId="266"/>
        </pc:sldMkLst>
        <pc:spChg chg="mod">
          <ac:chgData name="Roordink, Bas" userId="e6b80f22-b7ea-4a1b-9826-4cad8536796c" providerId="ADAL" clId="{FC09EBA9-140F-4B97-8FB1-3DC00F5655B0}" dt="2021-11-09T10:14:18.245" v="10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FC09EBA9-140F-4B97-8FB1-3DC00F5655B0}" dt="2021-11-09T10:14:22.003" v="101" actId="47"/>
        <pc:sldMkLst>
          <pc:docMk/>
          <pc:sldMk cId="1587596849" sldId="267"/>
        </pc:sldMkLst>
      </pc:sldChg>
      <pc:sldChg chg="modSp add mod">
        <pc:chgData name="Roordink, Bas" userId="e6b80f22-b7ea-4a1b-9826-4cad8536796c" providerId="ADAL" clId="{FC09EBA9-140F-4B97-8FB1-3DC00F5655B0}" dt="2021-11-09T10:13:25.401" v="74" actId="20577"/>
        <pc:sldMkLst>
          <pc:docMk/>
          <pc:sldMk cId="2458678374" sldId="272"/>
        </pc:sldMkLst>
        <pc:spChg chg="mod">
          <ac:chgData name="Roordink, Bas" userId="e6b80f22-b7ea-4a1b-9826-4cad8536796c" providerId="ADAL" clId="{FC09EBA9-140F-4B97-8FB1-3DC00F5655B0}" dt="2021-11-09T10:13:25.401" v="74" actId="20577"/>
          <ac:spMkLst>
            <pc:docMk/>
            <pc:sldMk cId="2458678374" sldId="272"/>
            <ac:spMk id="2" creationId="{7EF37B29-2284-49C7-B6FD-0D13E07E6E6E}"/>
          </ac:spMkLst>
        </pc:spChg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302852690" sldId="276"/>
        </pc:sldMkLst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1011204222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VOmLRuEdII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>
                <a:hlinkClick r:id="rId3"/>
              </a:rPr>
              <a:t>TOOLBOX LADEN en LOSSEN SUB PL - YouTube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28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VOmLRuEdII?feature=oembed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36" y="2415902"/>
            <a:ext cx="8321040" cy="1289739"/>
          </a:xfrm>
        </p:spPr>
        <p:txBody>
          <a:bodyPr>
            <a:normAutofit fontScale="90000"/>
          </a:bodyPr>
          <a:lstStyle/>
          <a:p>
            <a:r>
              <a:rPr lang="pl-PL"/>
              <a:t>Instruktaż – załadunek i rozładunek </a:t>
            </a:r>
            <a:endParaRPr lang="pl-PL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>
                <a:latin typeface="Calibri"/>
                <a:cs typeface="Calibri"/>
              </a:rPr>
              <a:t>Załadunek i rozładunek to jedne z najbardziej ryzykownych czynności na placu budowy. Przewrócenie się lub osunięcie przechowywanych materiałów lub sprzętu to kolejne duże zagrożenie, jeżeli nie stosuje się odpowiednich zabezpieczeń. Niestety w przeszłości prowadziło to do poważnych wypadków w VolkerWessels, a nawet do śmierci kolegów.</a:t>
            </a:r>
            <a:endParaRPr lang="pl-PL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1800">
                <a:latin typeface="Calibri"/>
                <a:cs typeface="Calibri"/>
              </a:rPr>
              <a:t>W tym instruktażu, i w dołączonej animacji WAVE, chcemy zwrócić uwagę na ważne punkty w fazie przygotowań i w miejscu pracy.</a:t>
            </a:r>
            <a:endParaRPr lang="pl-PL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pl-PL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pl-PL" sz="11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1800">
                <a:latin typeface="Calibri"/>
                <a:cs typeface="Calibri"/>
              </a:rPr>
              <a:t>  </a:t>
            </a:r>
            <a:endParaRPr lang="pl-PL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Ważne punkty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LMRA (ostatnia analiza ryzyka) w miejscu pracy</a:t>
            </a:r>
          </a:p>
          <a:p>
            <a:pPr marL="0" indent="0">
              <a:buNone/>
            </a:pPr>
            <a:endParaRPr lang="pl-P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/>
                <a:cs typeface="Calibri"/>
              </a:rPr>
              <a:t>Animacja WAVE – ‘Załadunek i rozładunek’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Dialog </a:t>
            </a: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Ważne punkty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620513"/>
            <a:ext cx="11069320" cy="40640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Przed rozpoczęciem załadunku lub rozładunku niebezpiecznych ładunków należy zawsze przeprowadzić Zadaniową Analizę Ryzyka (Task Risk Analysis).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Instrukcja użytkownika dla sprzętu transportowego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Sprzęt transportowy jest odpowiedni do podnoszenia w transporcie pionowym.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Ciężar jednostkowy jest oznaczony na liście pakowania, a w przypadku ciężkich ładunków także na samym ładunku.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Ciężkie ładunki powinny mieć oznaczone punkty zaczepowe.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 przypadku ładunków niewyważonych lub niestabilnych należy uzgodnić sposób dostawy, przechowywania i pobierania. 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Każda z pozycji dostarczanych w pojemnikach lub kontenerach transportowych musi być zabezpieczona przed przemieszczaniem.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Należy uzgodnić kolejność dostaw i metodę załadunku.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</a:rPr>
              <a:t>Zaleca się wypożyczanie sprzętu transportowego i dźwigowego z działu sprzętu VolkerWessels.</a:t>
            </a:r>
            <a:endParaRPr lang="pl-PL" dirty="0">
              <a:latin typeface="+mj-lt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5</a:t>
            </a: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559334-1B5A-423B-872B-6A4DCB5AE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85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151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l-PL" dirty="0"/>
              <a:t>Załadunek i rozładunek: LMRA (ostatnia analiza ryzyka) w miejscu pracy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0335"/>
            <a:ext cx="10515600" cy="2556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INSTRUKCJE: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KROK 1 – Wiem, co mam załadować lub rozładować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KROK 2 – Wiem, jak używać sprzętu transportowego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KROK 3 – Używam właściwego sprzętu podnoszącego, zgodnie z ustaleniami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KROK 4 – Sprawdziłem miejsce przechowywania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l-PL" sz="2000" dirty="0"/>
              <a:t>KROK 5 – Upewniłem się, że miejsce pracy jest bezpieczne</a:t>
            </a:r>
          </a:p>
          <a:p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6</a:t>
            </a: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DCA93E-23FA-4E69-A65C-294D041EA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20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7</a:t>
            </a:r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Animacja – załadunek i rozładunek</a:t>
            </a:r>
            <a:endParaRPr lang="pl-PL" dirty="0"/>
          </a:p>
        </p:txBody>
      </p:sp>
      <p:pic>
        <p:nvPicPr>
          <p:cNvPr id="7" name="Onlinemedia 2" title="TOOLBOX LADEN en LOSSEN  SUB PL">
            <a:hlinkClick r:id="" action="ppaction://media"/>
            <a:extLst>
              <a:ext uri="{FF2B5EF4-FFF2-40B4-BE49-F238E27FC236}">
                <a16:creationId xmlns:a16="http://schemas.microsoft.com/office/drawing/2014/main" id="{6FF0BBDE-DC39-4197-A61D-C59582F9E5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02230" y="1197054"/>
            <a:ext cx="6492240" cy="486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8</a:t>
            </a:r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42809BB-8338-4502-B908-B43B8974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4000"/>
          </a:xfr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>
                <a:cs typeface="Arial"/>
              </a:rPr>
              <a:t>Czy animacja WAVE dała ci wystarczającą pewność i wiedzę, by móc prawidłowo stosować środki kontrolne?</a:t>
            </a:r>
            <a:endParaRPr lang="nl-NL" sz="2000" dirty="0">
              <a:cs typeface="Arial"/>
            </a:endParaRPr>
          </a:p>
          <a:p>
            <a:pPr marL="514350" indent="-514350">
              <a:buAutoNum type="arabicPeriod"/>
            </a:pPr>
            <a:endParaRPr lang="nl-NL" sz="2000" dirty="0">
              <a:cs typeface="Arial"/>
            </a:endParaRPr>
          </a:p>
          <a:p>
            <a:pPr marL="514350" indent="-514350">
              <a:buAutoNum type="arabicPeriod"/>
            </a:pPr>
            <a:r>
              <a:rPr lang="pl-PL" sz="2000" dirty="0">
                <a:cs typeface="Arial"/>
              </a:rPr>
              <a:t>Które środki kontrolne są dla ciebie najważniejsze i jak możesz je stosować w miejscu pracy?</a:t>
            </a:r>
          </a:p>
          <a:p>
            <a:endParaRPr lang="pl-PL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41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/>
              <a:t>veiligheid@volkerwessels.com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Załadunek i rozładunek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/>
              <a:t>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0" ma:contentTypeDescription="Een nieuw document maken." ma:contentTypeScope="" ma:versionID="3888620e5dcf94262ef448185b956c0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8074ce57ca77ed0cecaf9965165db853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</ds:schemaRefs>
</ds:datastoreItem>
</file>

<file path=customXml/itemProps3.xml><?xml version="1.0" encoding="utf-8"?>
<ds:datastoreItem xmlns:ds="http://schemas.openxmlformats.org/officeDocument/2006/customXml" ds:itemID="{08BC37F4-43CC-4B08-B07C-FB8C88C9C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361</Words>
  <Application>Microsoft Office PowerPoint</Application>
  <PresentationFormat>Breedbeeld</PresentationFormat>
  <Paragraphs>64</Paragraphs>
  <Slides>8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Instruktaż – załadunek i rozładunek </vt:lpstr>
      <vt:lpstr>Wprowadzenie</vt:lpstr>
      <vt:lpstr>Tematy</vt:lpstr>
      <vt:lpstr>Ważne punkty</vt:lpstr>
      <vt:lpstr>Załadunek i rozładunek: LMRA (ostatnia analiza ryzyka) w miejscu pracy</vt:lpstr>
      <vt:lpstr>Animacja – załadunek i rozładunek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5</cp:revision>
  <dcterms:created xsi:type="dcterms:W3CDTF">2021-02-11T14:15:30Z</dcterms:created>
  <dcterms:modified xsi:type="dcterms:W3CDTF">2021-12-16T15:23:42Z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