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60" r:id="rId6"/>
    <p:sldId id="266" r:id="rId7"/>
    <p:sldId id="263" r:id="rId8"/>
    <p:sldId id="267" r:id="rId9"/>
    <p:sldId id="261" r:id="rId10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D15CF57-8D2F-4B86-BC54-C8D3E31BA829}" v="1" dt="2021-09-30T13:10:16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19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D98B9602-51E0-444A-9909-D73D986155DE}"/>
    <pc:docChg chg="undo custSel modSld">
      <pc:chgData name="Links, Ronald" userId="a214375d-509e-426f-9881-a99cf1b8df71" providerId="ADAL" clId="{D98B9602-51E0-444A-9909-D73D986155DE}" dt="2021-09-15T08:14:19.702" v="483" actId="1076"/>
      <pc:docMkLst>
        <pc:docMk/>
      </pc:docMkLst>
      <pc:sldChg chg="modSp mod">
        <pc:chgData name="Links, Ronald" userId="a214375d-509e-426f-9881-a99cf1b8df71" providerId="ADAL" clId="{D98B9602-51E0-444A-9909-D73D986155DE}" dt="2021-09-14T13:48:47.552" v="180" actId="20577"/>
        <pc:sldMkLst>
          <pc:docMk/>
          <pc:sldMk cId="192953906" sldId="257"/>
        </pc:sldMkLst>
        <pc:spChg chg="mod">
          <ac:chgData name="Links, Ronald" userId="a214375d-509e-426f-9881-a99cf1b8df71" providerId="ADAL" clId="{D98B9602-51E0-444A-9909-D73D986155DE}" dt="2021-09-14T13:48:47.552" v="180" actId="20577"/>
          <ac:spMkLst>
            <pc:docMk/>
            <pc:sldMk cId="192953906" sldId="257"/>
            <ac:spMk id="2" creationId="{8BFA767E-3DB7-7B46-855B-3C179A0A7873}"/>
          </ac:spMkLst>
        </pc:spChg>
      </pc:sldChg>
      <pc:sldChg chg="modSp mod">
        <pc:chgData name="Links, Ronald" userId="a214375d-509e-426f-9881-a99cf1b8df71" providerId="ADAL" clId="{D98B9602-51E0-444A-9909-D73D986155DE}" dt="2021-09-15T08:12:57.728" v="438" actId="20577"/>
        <pc:sldMkLst>
          <pc:docMk/>
          <pc:sldMk cId="3753470074" sldId="260"/>
        </pc:sldMkLst>
        <pc:spChg chg="mod">
          <ac:chgData name="Links, Ronald" userId="a214375d-509e-426f-9881-a99cf1b8df71" providerId="ADAL" clId="{D98B9602-51E0-444A-9909-D73D986155DE}" dt="2021-09-14T13:46:36.748" v="134" actId="20577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2:57.728" v="438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D98B9602-51E0-444A-9909-D73D986155DE}" dt="2021-09-15T08:13:56.542" v="482" actId="20577"/>
        <pc:sldMkLst>
          <pc:docMk/>
          <pc:sldMk cId="634627726" sldId="261"/>
        </pc:sldMkLst>
        <pc:spChg chg="mod">
          <ac:chgData name="Links, Ronald" userId="a214375d-509e-426f-9881-a99cf1b8df71" providerId="ADAL" clId="{D98B9602-51E0-444A-9909-D73D986155DE}" dt="2021-09-15T08:13:56.542" v="482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modAnim">
        <pc:chgData name="Links, Ronald" userId="a214375d-509e-426f-9881-a99cf1b8df71" providerId="ADAL" clId="{D98B9602-51E0-444A-9909-D73D986155DE}" dt="2021-09-15T08:14:19.702" v="483" actId="1076"/>
        <pc:sldMkLst>
          <pc:docMk/>
          <pc:sldMk cId="1885442784" sldId="263"/>
        </pc:sldMkLst>
        <pc:spChg chg="del mod">
          <ac:chgData name="Links, Ronald" userId="a214375d-509e-426f-9881-a99cf1b8df71" providerId="ADAL" clId="{D98B9602-51E0-444A-9909-D73D986155DE}" dt="2021-09-14T13:48:18.931" v="165" actId="478"/>
          <ac:spMkLst>
            <pc:docMk/>
            <pc:sldMk cId="1885442784" sldId="263"/>
            <ac:spMk id="2" creationId="{4E56FE9C-2C5C-4EED-B300-A82F3FEFD66A}"/>
          </ac:spMkLst>
        </pc:spChg>
        <pc:spChg chg="mod">
          <ac:chgData name="Links, Ronald" userId="a214375d-509e-426f-9881-a99cf1b8df71" providerId="ADAL" clId="{D98B9602-51E0-444A-9909-D73D986155DE}" dt="2021-09-15T08:13:08.383" v="456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D98B9602-51E0-444A-9909-D73D986155DE}" dt="2021-09-14T13:49:19.141" v="21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D98B9602-51E0-444A-9909-D73D986155DE}" dt="2021-09-15T08:14:19.702" v="483" actId="1076"/>
          <ac:picMkLst>
            <pc:docMk/>
            <pc:sldMk cId="1885442784" sldId="263"/>
            <ac:picMk id="3" creationId="{4345E48E-7182-4FBC-903B-B5CD0F17DE41}"/>
          </ac:picMkLst>
        </pc:picChg>
      </pc:sldChg>
      <pc:sldChg chg="modSp mod">
        <pc:chgData name="Links, Ronald" userId="a214375d-509e-426f-9881-a99cf1b8df71" providerId="ADAL" clId="{D98B9602-51E0-444A-9909-D73D986155DE}" dt="2021-09-15T08:13:03.391" v="447" actId="20577"/>
        <pc:sldMkLst>
          <pc:docMk/>
          <pc:sldMk cId="28953270" sldId="266"/>
        </pc:sldMkLst>
        <pc:spChg chg="mod">
          <ac:chgData name="Links, Ronald" userId="a214375d-509e-426f-9881-a99cf1b8df71" providerId="ADAL" clId="{D98B9602-51E0-444A-9909-D73D986155DE}" dt="2021-09-14T13:49:23.367" v="2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D98B9602-51E0-444A-9909-D73D986155DE}" dt="2021-09-15T08:13:03.391" v="447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D98B9602-51E0-444A-9909-D73D986155DE}" dt="2021-09-15T08:13:48.351" v="47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D98B9602-51E0-444A-9909-D73D986155DE}" dt="2021-09-15T08:13:36.277" v="464" actId="14100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D98B9602-51E0-444A-9909-D73D986155DE}" dt="2021-09-15T08:13:48.351" v="473" actId="2057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Links, Ronald" userId="a214375d-509e-426f-9881-a99cf1b8df71" providerId="ADAL" clId="{AD15CF57-8D2F-4B86-BC54-C8D3E31BA829}"/>
    <pc:docChg chg="custSel modSld">
      <pc:chgData name="Links, Ronald" userId="a214375d-509e-426f-9881-a99cf1b8df71" providerId="ADAL" clId="{AD15CF57-8D2F-4B86-BC54-C8D3E31BA829}" dt="2021-09-30T13:10:30.078" v="6" actId="1076"/>
      <pc:docMkLst>
        <pc:docMk/>
      </pc:docMkLst>
      <pc:sldChg chg="addSp delSp modSp mod delAnim modAnim">
        <pc:chgData name="Links, Ronald" userId="a214375d-509e-426f-9881-a99cf1b8df71" providerId="ADAL" clId="{AD15CF57-8D2F-4B86-BC54-C8D3E31BA829}" dt="2021-09-30T13:10:30.078" v="6" actId="1076"/>
        <pc:sldMkLst>
          <pc:docMk/>
          <pc:sldMk cId="1885442784" sldId="263"/>
        </pc:sldMkLst>
        <pc:picChg chg="add mod">
          <ac:chgData name="Links, Ronald" userId="a214375d-509e-426f-9881-a99cf1b8df71" providerId="ADAL" clId="{AD15CF57-8D2F-4B86-BC54-C8D3E31BA829}" dt="2021-09-30T13:10:30.078" v="6" actId="1076"/>
          <ac:picMkLst>
            <pc:docMk/>
            <pc:sldMk cId="1885442784" sldId="263"/>
            <ac:picMk id="2" creationId="{49798110-E025-4B46-AC34-2A968BB03CB4}"/>
          </ac:picMkLst>
        </pc:picChg>
        <pc:picChg chg="del">
          <ac:chgData name="Links, Ronald" userId="a214375d-509e-426f-9881-a99cf1b8df71" providerId="ADAL" clId="{AD15CF57-8D2F-4B86-BC54-C8D3E31BA829}" dt="2021-09-30T13:09:54.969" v="0" actId="478"/>
          <ac:picMkLst>
            <pc:docMk/>
            <pc:sldMk cId="1885442784" sldId="263"/>
            <ac:picMk id="3" creationId="{4345E48E-7182-4FBC-903B-B5CD0F17DE4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30-9-2021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B4B125FC-2D3E-0244-AD16-4F1AB1E9342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E59A9C6E-C737-0445-A5DF-459FC1CF0C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7" name="Afbeelding 6">
            <a:extLst>
              <a:ext uri="{FF2B5EF4-FFF2-40B4-BE49-F238E27FC236}">
                <a16:creationId xmlns:a16="http://schemas.microsoft.com/office/drawing/2014/main" id="{8D2AD3EC-E0F6-7645-929A-86B49ED34BB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039DEE86-40DF-C74A-9A04-B6055F7B3F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9" name="Afbeelding 8">
            <a:extLst>
              <a:ext uri="{FF2B5EF4-FFF2-40B4-BE49-F238E27FC236}">
                <a16:creationId xmlns:a16="http://schemas.microsoft.com/office/drawing/2014/main" id="{8617EB2F-571B-2A4E-9F7B-E04F0A86F7A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100" y="5938520"/>
            <a:ext cx="2159000" cy="35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Toolbox snij-incidenten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‹nr.›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ydkLntgxpqk?feature=oembed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76533" y="1894721"/>
            <a:ext cx="8321040" cy="2387600"/>
          </a:xfrm>
        </p:spPr>
        <p:txBody>
          <a:bodyPr>
            <a:normAutofit fontScale="90000"/>
          </a:bodyPr>
          <a:lstStyle/>
          <a:p>
            <a:r>
              <a:rPr lang="de-DE" b="1"/>
              <a:t>Toolbox</a:t>
            </a:r>
            <a:br>
              <a:rPr lang="de-DE" b="1"/>
            </a:br>
            <a:r>
              <a:rPr lang="de-DE"/>
              <a:t>Vorbeugung des Kollisionsrisikos</a:t>
            </a:r>
            <a:br>
              <a:rPr lang="de-DE"/>
            </a:br>
            <a:r>
              <a:rPr lang="de-DE" sz="2800" b="0"/>
              <a:t>Oktober 2021</a:t>
            </a:r>
            <a:endParaRPr lang="de-DE" sz="2800" b="0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4EF3F3FF-6898-894B-BBBE-EC7B2543F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7967" y="1199520"/>
            <a:ext cx="1514683" cy="4023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Hintergrund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de-DE" sz="1800">
                <a:latin typeface="Calibri"/>
                <a:cs typeface="Calibri"/>
              </a:rPr>
              <a:t>Im Baugewerbe kommt es immer noch zu häufig zu Kollisionen am oder in der Nähe des Arbeitsplatzes. </a:t>
            </a:r>
            <a: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Von Kollisionen mit Geräten und Mitarbeitern bis hin zu einem Verkehrsteilnehmer, der in den Arbeitsplatz hineinfährt. Leider hat dies in der Vergangenheit zum Tod von Kollegen bei VolkerWessels geführt. </a:t>
            </a: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800" b="0" i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Dies hat VolkerWessels dazu veranlasst, gemeinsam mit zahlreichen beteiligten Organisationen eine neue Richtlinie zur Vermeidung von Kollisionsrisiken auszuarbeiten. Das Grundprinzip der neuen Richtlinie ist, dass </a:t>
            </a:r>
            <a: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der Arbeitsbereich und der </a:t>
            </a: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</a:rPr>
              <a:t>Arbeitsplatz sowohl frei von </a:t>
            </a:r>
            <a: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Personen- als auch von Arbeitsverkehr sind.</a:t>
            </a: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br>
              <a:rPr lang="de-DE" sz="180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de-DE" sz="1800">
                <a:latin typeface="Calibri" panose="020F0502020204030204" pitchFamily="34" charset="0"/>
                <a:ea typeface="Calibri" panose="020F0502020204030204" pitchFamily="34" charset="0"/>
              </a:rPr>
              <a:t>Diese</a:t>
            </a:r>
            <a:r>
              <a:rPr lang="de-DE" sz="1800">
                <a:latin typeface="Calibri"/>
                <a:cs typeface="Calibri"/>
              </a:rPr>
              <a:t> Toolbox führt Sie in die neue Richtlinie ein und gibt Ihnen einen Einblick, wie wir Kollisionsrisiken am oder um den Arbeitsplatz herum verhindern.</a:t>
            </a:r>
            <a:br>
              <a:rPr lang="de-DE" sz="1800">
                <a:latin typeface="Calibri"/>
                <a:cs typeface="Calibri"/>
              </a:rPr>
            </a:br>
            <a:br>
              <a:rPr lang="de-DE" sz="1800">
                <a:latin typeface="Calibri"/>
                <a:cs typeface="Calibri"/>
              </a:rPr>
            </a:br>
            <a:br>
              <a:rPr lang="de-DE" sz="1800">
                <a:latin typeface="Calibri"/>
                <a:cs typeface="Calibri"/>
              </a:rPr>
            </a:br>
            <a:endParaRPr lang="de-DE" sz="1800" dirty="0">
              <a:latin typeface="Calibri"/>
              <a:cs typeface="Calibri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Kollisionsrisiko-Prävention Toolbox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Themen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de-DE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de-DE" sz="180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>
                <a:latin typeface="Calibri" panose="020F0502020204030204" pitchFamily="34" charset="0"/>
              </a:rPr>
              <a:t>Die Animation „Kollisionsrisiko-Prävention“</a:t>
            </a:r>
            <a:br>
              <a:rPr lang="de-DE" sz="1800">
                <a:latin typeface="Calibri" panose="020F0502020204030204" pitchFamily="34" charset="0"/>
              </a:rPr>
            </a:br>
            <a:endParaRPr lang="de-DE" sz="18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sz="1800">
                <a:latin typeface="Calibri" panose="020F0502020204030204" pitchFamily="34" charset="0"/>
              </a:rPr>
              <a:t>Im Dialog</a:t>
            </a:r>
            <a:endParaRPr lang="de-DE" sz="1800" dirty="0">
              <a:latin typeface="Calibri" panose="020F0502020204030204" pitchFamily="34" charset="0"/>
            </a:endParaRPr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Kollisionsrisiko-Prävention Toolbox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Kollisionsrisiko-Prävention Toolbox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5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Vorbeugung des Kollisionsrisikos</a:t>
            </a:r>
            <a:endParaRPr lang="de-DE" dirty="0"/>
          </a:p>
        </p:txBody>
      </p:sp>
      <p:pic>
        <p:nvPicPr>
          <p:cNvPr id="2" name="Onlinemedia 1" title="AANRIJDGEVAAR SUB DE">
            <a:hlinkClick r:id="" action="ppaction://media"/>
            <a:extLst>
              <a:ext uri="{FF2B5EF4-FFF2-40B4-BE49-F238E27FC236}">
                <a16:creationId xmlns:a16="http://schemas.microsoft.com/office/drawing/2014/main" id="{49798110-E025-4B46-AC34-2A968BB03CB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3162300" y="1405737"/>
            <a:ext cx="5867400" cy="4400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Kollisionsrisiko-Prävention Toolbox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de-DE"/>
              <a:t>Im Dialog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66620E2-0AC1-4D8B-B976-A058306579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641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DE"/>
              <a:t>Was können Sie tun, um Kollisionsrisiken am Arbeitsplatz zu vermeiden?</a:t>
            </a:r>
            <a:br>
              <a:rPr lang="de-DE"/>
            </a:br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Was halten Sie für ein Kollisionsrisiko am Arbeitsplatz?</a:t>
            </a:r>
            <a:br>
              <a:rPr lang="de-DE"/>
            </a:br>
            <a:endParaRPr lang="de-DE"/>
          </a:p>
          <a:p>
            <a:pPr marL="514350" indent="-514350">
              <a:buFont typeface="+mj-lt"/>
              <a:buAutoNum type="arabicPeriod"/>
            </a:pPr>
            <a:r>
              <a:rPr lang="de-DE"/>
              <a:t>Wann hatten Sie (oder ein Kollege) das letzte Mal mit einem Kollisionsrisiko zu tun?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Vielen Dank für Ihre Aufmerksamkeit!</a:t>
            </a:r>
            <a:endParaRPr lang="de-D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endParaRPr lang="de-DE"/>
          </a:p>
          <a:p>
            <a:pPr marL="0" indent="0">
              <a:buNone/>
            </a:pPr>
            <a:r>
              <a:rPr lang="de-DE" sz="1800">
                <a:hlinkClick r:id="rId2"/>
              </a:rPr>
              <a:t>veiligheid@volkerwessels.com</a:t>
            </a:r>
            <a:endParaRPr lang="de-DE" sz="180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/>
              <a:t>Kollisionsrisiko-Prävention Toolbox</a:t>
            </a:r>
            <a:endParaRPr lang="de-DE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de-DE" smtClean="0"/>
              <a:pPr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779495F2B33B469E652710A0C0F712" ma:contentTypeVersion="13" ma:contentTypeDescription="Een nieuw document maken." ma:contentTypeScope="" ma:versionID="a1b57c885b454338d96d3fdc69ff5697">
  <xsd:schema xmlns:xsd="http://www.w3.org/2001/XMLSchema" xmlns:xs="http://www.w3.org/2001/XMLSchema" xmlns:p="http://schemas.microsoft.com/office/2006/metadata/properties" xmlns:ns2="80547ce2-a977-4319-b44a-40ea7c5ebcbb" xmlns:ns3="24e35ab4-3cf1-46c9-8eaa-1b1e0ea8a84b" targetNamespace="http://schemas.microsoft.com/office/2006/metadata/properties" ma:root="true" ma:fieldsID="8660757890225718ef8ff2da58549c9e" ns2:_="" ns3:_="">
    <xsd:import namespace="80547ce2-a977-4319-b44a-40ea7c5ebcbb"/>
    <xsd:import namespace="24e35ab4-3cf1-46c9-8eaa-1b1e0ea8a84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547ce2-a977-4319-b44a-40ea7c5ebc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e35ab4-3cf1-46c9-8eaa-1b1e0ea8a84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4e35ab4-3cf1-46c9-8eaa-1b1e0ea8a84b">
      <UserInfo>
        <DisplayName>Hollander, William</DisplayName>
        <AccountId>12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5B2FB658-3AFE-401A-B884-296CF0A7A8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547ce2-a977-4319-b44a-40ea7c5ebcbb"/>
    <ds:schemaRef ds:uri="24e35ab4-3cf1-46c9-8eaa-1b1e0ea8a84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TotalTime>1424</TotalTime>
  <Words>217</Words>
  <Application>Microsoft Office PowerPoint</Application>
  <PresentationFormat>Breedbeeld</PresentationFormat>
  <Paragraphs>34</Paragraphs>
  <Slides>6</Slides>
  <Notes>2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Calibri</vt:lpstr>
      <vt:lpstr>Wingdings</vt:lpstr>
      <vt:lpstr>Kantoorthema</vt:lpstr>
      <vt:lpstr>Toolbox Vorbeugung des Kollisionsrisikos Oktober 2021</vt:lpstr>
      <vt:lpstr>Hintergrund</vt:lpstr>
      <vt:lpstr>Themen</vt:lpstr>
      <vt:lpstr>Vorbeugung des Kollisionsrisikos</vt:lpstr>
      <vt:lpstr>Im Dialog</vt:lpstr>
      <vt:lpstr>Vielen Dank für Ihre Aufmerksamkeit!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lastModifiedBy>Links, Ronald</cp:lastModifiedBy>
  <cp:revision>39</cp:revision>
  <dcterms:created xsi:type="dcterms:W3CDTF">2021-02-11T14:15:30Z</dcterms:created>
  <dcterms:modified xsi:type="dcterms:W3CDTF">2021-09-30T13:10:32Z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0x010100F9779495F2B33B469E652710A0C0F712</vt:lpwstr>
  </property>
</Properties>
</file>