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0" r:id="rId6"/>
    <p:sldId id="266" r:id="rId7"/>
    <p:sldId id="263" r:id="rId8"/>
    <p:sldId id="267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E4B297-C9BB-49D0-90C1-3F9D89E8FCF6}" v="1" dt="2021-09-30T13:11:49.1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29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ks, Ronald" userId="a214375d-509e-426f-9881-a99cf1b8df71" providerId="ADAL" clId="{D98B9602-51E0-444A-9909-D73D986155DE}"/>
    <pc:docChg chg="undo custSel modSld">
      <pc:chgData name="Links, Ronald" userId="a214375d-509e-426f-9881-a99cf1b8df71" providerId="ADAL" clId="{D98B9602-51E0-444A-9909-D73D986155DE}" dt="2021-09-15T08:14:19.702" v="483" actId="1076"/>
      <pc:docMkLst>
        <pc:docMk/>
      </pc:docMkLst>
      <pc:sldChg chg="modSp mod">
        <pc:chgData name="Links, Ronald" userId="a214375d-509e-426f-9881-a99cf1b8df71" providerId="ADAL" clId="{D98B9602-51E0-444A-9909-D73D986155DE}" dt="2021-09-14T13:48:47.552" v="180" actId="20577"/>
        <pc:sldMkLst>
          <pc:docMk/>
          <pc:sldMk cId="192953906" sldId="257"/>
        </pc:sldMkLst>
        <pc:spChg chg="mod">
          <ac:chgData name="Links, Ronald" userId="a214375d-509e-426f-9881-a99cf1b8df71" providerId="ADAL" clId="{D98B9602-51E0-444A-9909-D73D986155DE}" dt="2021-09-14T13:48:47.552" v="180" actId="20577"/>
          <ac:spMkLst>
            <pc:docMk/>
            <pc:sldMk cId="192953906" sldId="257"/>
            <ac:spMk id="2" creationId="{8BFA767E-3DB7-7B46-855B-3C179A0A7873}"/>
          </ac:spMkLst>
        </pc:spChg>
      </pc:sldChg>
      <pc:sldChg chg="modSp mod">
        <pc:chgData name="Links, Ronald" userId="a214375d-509e-426f-9881-a99cf1b8df71" providerId="ADAL" clId="{D98B9602-51E0-444A-9909-D73D986155DE}" dt="2021-09-15T08:12:57.728" v="438" actId="20577"/>
        <pc:sldMkLst>
          <pc:docMk/>
          <pc:sldMk cId="3753470074" sldId="260"/>
        </pc:sldMkLst>
        <pc:spChg chg="mod">
          <ac:chgData name="Links, Ronald" userId="a214375d-509e-426f-9881-a99cf1b8df71" providerId="ADAL" clId="{D98B9602-51E0-444A-9909-D73D986155DE}" dt="2021-09-14T13:46:36.748" v="134" actId="20577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D98B9602-51E0-444A-9909-D73D986155DE}" dt="2021-09-15T08:12:57.728" v="438" actId="20577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D98B9602-51E0-444A-9909-D73D986155DE}" dt="2021-09-15T08:13:56.542" v="482" actId="20577"/>
        <pc:sldMkLst>
          <pc:docMk/>
          <pc:sldMk cId="634627726" sldId="261"/>
        </pc:sldMkLst>
        <pc:spChg chg="mod">
          <ac:chgData name="Links, Ronald" userId="a214375d-509e-426f-9881-a99cf1b8df71" providerId="ADAL" clId="{D98B9602-51E0-444A-9909-D73D986155DE}" dt="2021-09-15T08:13:56.542" v="482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modAnim">
        <pc:chgData name="Links, Ronald" userId="a214375d-509e-426f-9881-a99cf1b8df71" providerId="ADAL" clId="{D98B9602-51E0-444A-9909-D73D986155DE}" dt="2021-09-15T08:14:19.702" v="483" actId="1076"/>
        <pc:sldMkLst>
          <pc:docMk/>
          <pc:sldMk cId="1885442784" sldId="263"/>
        </pc:sldMkLst>
        <pc:spChg chg="del mod">
          <ac:chgData name="Links, Ronald" userId="a214375d-509e-426f-9881-a99cf1b8df71" providerId="ADAL" clId="{D98B9602-51E0-444A-9909-D73D986155DE}" dt="2021-09-14T13:48:18.931" v="165" actId="478"/>
          <ac:spMkLst>
            <pc:docMk/>
            <pc:sldMk cId="1885442784" sldId="263"/>
            <ac:spMk id="2" creationId="{4E56FE9C-2C5C-4EED-B300-A82F3FEFD66A}"/>
          </ac:spMkLst>
        </pc:spChg>
        <pc:spChg chg="mod">
          <ac:chgData name="Links, Ronald" userId="a214375d-509e-426f-9881-a99cf1b8df71" providerId="ADAL" clId="{D98B9602-51E0-444A-9909-D73D986155DE}" dt="2021-09-15T08:13:08.383" v="456" actId="20577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D98B9602-51E0-444A-9909-D73D986155DE}" dt="2021-09-14T13:49:19.141" v="210" actId="20577"/>
          <ac:spMkLst>
            <pc:docMk/>
            <pc:sldMk cId="1885442784" sldId="263"/>
            <ac:spMk id="6" creationId="{0D114B56-608F-456E-AD2D-C48853B0DFF0}"/>
          </ac:spMkLst>
        </pc:spChg>
        <pc:picChg chg="add mod">
          <ac:chgData name="Links, Ronald" userId="a214375d-509e-426f-9881-a99cf1b8df71" providerId="ADAL" clId="{D98B9602-51E0-444A-9909-D73D986155DE}" dt="2021-09-15T08:14:19.702" v="483" actId="1076"/>
          <ac:picMkLst>
            <pc:docMk/>
            <pc:sldMk cId="1885442784" sldId="263"/>
            <ac:picMk id="3" creationId="{4345E48E-7182-4FBC-903B-B5CD0F17DE41}"/>
          </ac:picMkLst>
        </pc:picChg>
      </pc:sldChg>
      <pc:sldChg chg="modSp mod">
        <pc:chgData name="Links, Ronald" userId="a214375d-509e-426f-9881-a99cf1b8df71" providerId="ADAL" clId="{D98B9602-51E0-444A-9909-D73D986155DE}" dt="2021-09-15T08:13:03.391" v="447" actId="20577"/>
        <pc:sldMkLst>
          <pc:docMk/>
          <pc:sldMk cId="28953270" sldId="266"/>
        </pc:sldMkLst>
        <pc:spChg chg="mod">
          <ac:chgData name="Links, Ronald" userId="a214375d-509e-426f-9881-a99cf1b8df71" providerId="ADAL" clId="{D98B9602-51E0-444A-9909-D73D986155DE}" dt="2021-09-14T13:49:23.367" v="214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D98B9602-51E0-444A-9909-D73D986155DE}" dt="2021-09-15T08:13:03.391" v="447" actId="20577"/>
          <ac:spMkLst>
            <pc:docMk/>
            <pc:sldMk cId="28953270" sldId="266"/>
            <ac:spMk id="4" creationId="{7126FB9D-B883-6741-8B26-1B8549314BD4}"/>
          </ac:spMkLst>
        </pc:spChg>
      </pc:sldChg>
      <pc:sldChg chg="modSp mod modNotesTx">
        <pc:chgData name="Links, Ronald" userId="a214375d-509e-426f-9881-a99cf1b8df71" providerId="ADAL" clId="{D98B9602-51E0-444A-9909-D73D986155DE}" dt="2021-09-15T08:13:48.351" v="473" actId="20577"/>
        <pc:sldMkLst>
          <pc:docMk/>
          <pc:sldMk cId="1587596849" sldId="267"/>
        </pc:sldMkLst>
        <pc:spChg chg="mod">
          <ac:chgData name="Links, Ronald" userId="a214375d-509e-426f-9881-a99cf1b8df71" providerId="ADAL" clId="{D98B9602-51E0-444A-9909-D73D986155DE}" dt="2021-09-15T08:13:36.277" v="464" actId="14100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D98B9602-51E0-444A-9909-D73D986155DE}" dt="2021-09-15T08:13:48.351" v="473" actId="20577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Links, Ronald" userId="a214375d-509e-426f-9881-a99cf1b8df71" providerId="ADAL" clId="{CBE4B297-C9BB-49D0-90C1-3F9D89E8FCF6}"/>
    <pc:docChg chg="custSel modSld">
      <pc:chgData name="Links, Ronald" userId="a214375d-509e-426f-9881-a99cf1b8df71" providerId="ADAL" clId="{CBE4B297-C9BB-49D0-90C1-3F9D89E8FCF6}" dt="2021-09-30T13:11:53.037" v="3" actId="1076"/>
      <pc:docMkLst>
        <pc:docMk/>
      </pc:docMkLst>
      <pc:sldChg chg="addSp delSp modSp mod delAnim modAnim">
        <pc:chgData name="Links, Ronald" userId="a214375d-509e-426f-9881-a99cf1b8df71" providerId="ADAL" clId="{CBE4B297-C9BB-49D0-90C1-3F9D89E8FCF6}" dt="2021-09-30T13:11:53.037" v="3" actId="1076"/>
        <pc:sldMkLst>
          <pc:docMk/>
          <pc:sldMk cId="1885442784" sldId="263"/>
        </pc:sldMkLst>
        <pc:picChg chg="add mod">
          <ac:chgData name="Links, Ronald" userId="a214375d-509e-426f-9881-a99cf1b8df71" providerId="ADAL" clId="{CBE4B297-C9BB-49D0-90C1-3F9D89E8FCF6}" dt="2021-09-30T13:11:53.037" v="3" actId="1076"/>
          <ac:picMkLst>
            <pc:docMk/>
            <pc:sldMk cId="1885442784" sldId="263"/>
            <ac:picMk id="2" creationId="{B6276B07-B7B1-47C8-A7B2-59D03239FC7F}"/>
          </ac:picMkLst>
        </pc:picChg>
        <pc:picChg chg="del">
          <ac:chgData name="Links, Ronald" userId="a214375d-509e-426f-9881-a99cf1b8df71" providerId="ADAL" clId="{CBE4B297-C9BB-49D0-90C1-3F9D89E8FCF6}" dt="2021-09-30T13:11:36.649" v="0" actId="478"/>
          <ac:picMkLst>
            <pc:docMk/>
            <pc:sldMk cId="1885442784" sldId="263"/>
            <ac:picMk id="3" creationId="{4345E48E-7182-4FBC-903B-B5CD0F17DE4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30-9-2021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30-9-2021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4B125FC-2D3E-0244-AD16-4F1AB1E93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9A9C6E-C737-0445-A5DF-459FC1CF0C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D2AD3EC-E0F6-7645-929A-86B49ED34B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39DEE86-40DF-C74A-9A04-B6055F7B3F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617EB2F-571B-2A4E-9F7B-E04F0A86F7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gxBRfPN5Ry4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6533" y="1894721"/>
            <a:ext cx="8321040" cy="2387600"/>
          </a:xfrm>
        </p:spPr>
        <p:txBody>
          <a:bodyPr>
            <a:normAutofit fontScale="90000"/>
          </a:bodyPr>
          <a:lstStyle/>
          <a:p>
            <a:r>
              <a:rPr lang="pl-PL" b="1"/>
              <a:t>Instruktaż</a:t>
            </a:r>
            <a:br>
              <a:rPr lang="pl-PL" b="1"/>
            </a:br>
            <a:r>
              <a:rPr lang="pl-PL"/>
              <a:t>Zapobieganie ryzyku kolizji</a:t>
            </a:r>
            <a:br>
              <a:rPr lang="pl-PL"/>
            </a:br>
            <a:r>
              <a:rPr lang="pl-PL" sz="2800" b="0"/>
              <a:t>Październik 2021 r.</a:t>
            </a:r>
            <a:endParaRPr lang="pl-PL" sz="2800" b="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Wprowadzenie</a:t>
            </a:r>
            <a:endParaRPr lang="pl-P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1800">
                <a:latin typeface="Calibri"/>
                <a:cs typeface="Calibri"/>
              </a:rPr>
              <a:t>W branży budowlanej kolizje w miejscu pracy lub w jego pobliżu są nadal zbyt częste. </a:t>
            </a:r>
            <a:r>
              <a:rPr lang="pl-PL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Od kolizji z urządzeniami i pracownikami po wjechanie przez użytkownika drogi na teren budowy. Niestety w przeszłości doprowadziło to do śmierci pracowników firmy VolkerWessels. </a:t>
            </a:r>
            <a:br>
              <a:rPr lang="pl-PL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pl-PL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1800" b="0" i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Skłoniło to firmę VolkerWessels, wraz z wieloma zainteresowanymi organizacjami, do opracowania nowej polityki mającej na celu zapobieganie ryzyku kolizji.Podstawową zasadą nowej polityki jest to, że </a:t>
            </a:r>
            <a:r>
              <a:rPr lang="pl-PL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obszar roboczy i </a:t>
            </a:r>
            <a:r>
              <a:rPr lang="pl-PL" sz="1800">
                <a:latin typeface="Calibri" panose="020F0502020204030204" pitchFamily="34" charset="0"/>
                <a:ea typeface="Calibri" panose="020F0502020204030204" pitchFamily="34" charset="0"/>
              </a:rPr>
              <a:t>miejsce pracy są wolne od ruchu </a:t>
            </a:r>
            <a:r>
              <a:rPr lang="pl-PL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prywatnego i służbowego w tym samym czasie.</a:t>
            </a:r>
            <a:br>
              <a:rPr lang="pl-PL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pl-PL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1800">
                <a:latin typeface="Calibri" panose="020F0502020204030204" pitchFamily="34" charset="0"/>
                <a:ea typeface="Calibri" panose="020F0502020204030204" pitchFamily="34" charset="0"/>
              </a:rPr>
              <a:t>Te</a:t>
            </a:r>
            <a:r>
              <a:rPr lang="pl-PL" sz="1800">
                <a:latin typeface="Calibri"/>
                <a:cs typeface="Calibri"/>
              </a:rPr>
              <a:t>n instruktaż zapoznaje Cię z nową polityką i daje wgląd w to, jak zapobiegamy ryzyku kolizji w miejscu pracy lub w jego pobliżu.</a:t>
            </a:r>
            <a:br>
              <a:rPr lang="pl-PL" sz="1800">
                <a:latin typeface="Calibri"/>
                <a:cs typeface="Calibri"/>
              </a:rPr>
            </a:br>
            <a:br>
              <a:rPr lang="pl-PL" sz="1800">
                <a:latin typeface="Calibri"/>
                <a:cs typeface="Calibri"/>
              </a:rPr>
            </a:br>
            <a:br>
              <a:rPr lang="pl-PL" sz="1800">
                <a:latin typeface="Calibri"/>
                <a:cs typeface="Calibri"/>
              </a:rPr>
            </a:br>
            <a:endParaRPr lang="pl-PL" sz="1800" dirty="0">
              <a:latin typeface="Calibri"/>
              <a:cs typeface="Calibri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Instruktaż na temat zapobiegania ryzyku kolizji</a:t>
            </a:r>
            <a:endParaRPr lang="pl-P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Tematy</a:t>
            </a:r>
            <a:endParaRPr lang="pl-P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pl-PL" sz="18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1800">
                <a:latin typeface="Calibri" panose="020F0502020204030204" pitchFamily="34" charset="0"/>
              </a:rPr>
              <a:t>Animacja „Zapobieganie ryzyku kolizji”</a:t>
            </a:r>
            <a:br>
              <a:rPr lang="pl-PL" sz="1800">
                <a:latin typeface="Calibri" panose="020F0502020204030204" pitchFamily="34" charset="0"/>
              </a:rPr>
            </a:br>
            <a:endParaRPr lang="pl-PL" sz="18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1800">
                <a:latin typeface="Calibri" panose="020F0502020204030204" pitchFamily="34" charset="0"/>
              </a:rPr>
              <a:t>Dialog</a:t>
            </a:r>
            <a:endParaRPr lang="pl-PL" sz="1800" dirty="0">
              <a:latin typeface="Calibri" panose="020F0502020204030204" pitchFamily="34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Instruktaż na temat zapobiegania ryzyku kolizji</a:t>
            </a:r>
            <a:endParaRPr lang="pl-P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Instruktaż na temat zapobiegania ryzyku kolizji</a:t>
            </a:r>
            <a:endParaRPr lang="pl-P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pl-PL"/>
              <a:t>Zapobieganie ryzyku kolizji</a:t>
            </a:r>
            <a:endParaRPr lang="pl-PL" dirty="0"/>
          </a:p>
        </p:txBody>
      </p:sp>
      <p:pic>
        <p:nvPicPr>
          <p:cNvPr id="2" name="Onlinemedia 1" title="AANRIJDGEVAAR SUB PL">
            <a:hlinkClick r:id="" action="ppaction://media"/>
            <a:extLst>
              <a:ext uri="{FF2B5EF4-FFF2-40B4-BE49-F238E27FC236}">
                <a16:creationId xmlns:a16="http://schemas.microsoft.com/office/drawing/2014/main" id="{B6276B07-B7B1-47C8-A7B2-59D03239FC7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308486" y="1405737"/>
            <a:ext cx="5906851" cy="443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Instruktaż na temat zapobiegania ryzyku kolizji</a:t>
            </a:r>
            <a:endParaRPr lang="pl-P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pl-PL"/>
              <a:t>Dialog</a:t>
            </a:r>
            <a:endParaRPr lang="pl-P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6620E2-0AC1-4D8B-B976-A05830657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415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/>
              <a:t>Co możesz zrobić, aby zapobiec ryzyku kolizji w miejscu pracy?</a:t>
            </a:r>
            <a:br>
              <a:rPr lang="pl-PL"/>
            </a:br>
            <a:endParaRPr lang="pl-PL"/>
          </a:p>
          <a:p>
            <a:pPr marL="514350" indent="-514350">
              <a:buFont typeface="+mj-lt"/>
              <a:buAutoNum type="arabicPeriod"/>
            </a:pPr>
            <a:r>
              <a:rPr lang="pl-PL"/>
              <a:t>Co uważasz za ryzyko kolizji w miejscu pracy?</a:t>
            </a:r>
            <a:br>
              <a:rPr lang="pl-PL"/>
            </a:br>
            <a:endParaRPr lang="pl-PL"/>
          </a:p>
          <a:p>
            <a:pPr marL="514350" indent="-514350">
              <a:buFont typeface="+mj-lt"/>
              <a:buAutoNum type="arabicPeriod"/>
            </a:pPr>
            <a:r>
              <a:rPr lang="pl-PL"/>
              <a:t>Kiedy po raz ostatni miałeś/-aś (lub inny pracownik miał) do czynienia z ryzykiem kolizji?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Dziękuję za uwagę!</a:t>
            </a:r>
            <a:endParaRPr lang="pl-P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r>
              <a:rPr lang="pl-PL" sz="1800">
                <a:hlinkClick r:id="rId2"/>
              </a:rPr>
              <a:t>veiligheid@volkerwessels.com</a:t>
            </a:r>
            <a:endParaRPr lang="pl-PL" sz="180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Instruktaż na temat zapobiegania ryzyku kolizji</a:t>
            </a:r>
            <a:endParaRPr lang="pl-P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79495F2B33B469E652710A0C0F712" ma:contentTypeVersion="13" ma:contentTypeDescription="Een nieuw document maken." ma:contentTypeScope="" ma:versionID="a1b57c885b454338d96d3fdc69ff5697">
  <xsd:schema xmlns:xsd="http://www.w3.org/2001/XMLSchema" xmlns:xs="http://www.w3.org/2001/XMLSchema" xmlns:p="http://schemas.microsoft.com/office/2006/metadata/properties" xmlns:ns2="80547ce2-a977-4319-b44a-40ea7c5ebcbb" xmlns:ns3="24e35ab4-3cf1-46c9-8eaa-1b1e0ea8a84b" targetNamespace="http://schemas.microsoft.com/office/2006/metadata/properties" ma:root="true" ma:fieldsID="8660757890225718ef8ff2da58549c9e" ns2:_="" ns3:_="">
    <xsd:import namespace="80547ce2-a977-4319-b44a-40ea7c5ebcbb"/>
    <xsd:import namespace="24e35ab4-3cf1-46c9-8eaa-1b1e0ea8a8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47ce2-a977-4319-b44a-40ea7c5ebc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35ab4-3cf1-46c9-8eaa-1b1e0ea8a8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4e35ab4-3cf1-46c9-8eaa-1b1e0ea8a84b">
      <UserInfo>
        <DisplayName>Hollander, William</DisplayName>
        <AccountId>12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B2FB658-3AFE-401A-B884-296CF0A7A8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547ce2-a977-4319-b44a-40ea7c5ebcbb"/>
    <ds:schemaRef ds:uri="24e35ab4-3cf1-46c9-8eaa-1b1e0ea8a8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1423</TotalTime>
  <Words>233</Words>
  <Application>Microsoft Office PowerPoint</Application>
  <PresentationFormat>Breedbeeld</PresentationFormat>
  <Paragraphs>34</Paragraphs>
  <Slides>6</Slides>
  <Notes>2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Kantoorthema</vt:lpstr>
      <vt:lpstr>Instruktaż Zapobieganie ryzyku kolizji Październik 2021 r.</vt:lpstr>
      <vt:lpstr>Wprowadzenie</vt:lpstr>
      <vt:lpstr>Tematy</vt:lpstr>
      <vt:lpstr>Zapobieganie ryzyku kolizji</vt:lpstr>
      <vt:lpstr>Dialog</vt:lpstr>
      <vt:lpstr>Dziękuję za uwagę!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Links, Ronald</cp:lastModifiedBy>
  <cp:revision>39</cp:revision>
  <dcterms:created xsi:type="dcterms:W3CDTF">2021-02-11T14:15:30Z</dcterms:created>
  <dcterms:modified xsi:type="dcterms:W3CDTF">2021-09-30T13:11:53Z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0x010100F9779495F2B33B469E652710A0C0F712</vt:lpwstr>
  </property>
</Properties>
</file>