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0"/>
    <p:restoredTop sz="92772"/>
  </p:normalViewPr>
  <p:slideViewPr>
    <p:cSldViewPr snapToGrid="0">
      <p:cViewPr varScale="1">
        <p:scale>
          <a:sx n="166" d="100"/>
          <a:sy n="166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Było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blisko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!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Mogłeś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prostu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odsunąć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drogi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uniknąć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wypadku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Wiesz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dokładnie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mogłeś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zrobić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inaczej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była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lub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bezpieczniejsza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teraz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Twoi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koledzy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niczego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widzieli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słyszeli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powiesz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stało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Dlaczego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tak lub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dlaczego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393618" y="5956919"/>
            <a:ext cx="5404764" cy="640515"/>
            <a:chOff x="2731477" y="3989642"/>
            <a:chExt cx="540476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30605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Gotowość</a:t>
              </a:r>
              <a:r>
                <a:rPr lang="nl-NL" b="1" dirty="0">
                  <a:latin typeface="IBM Plex Sans" panose="020B0503050203000203" pitchFamily="34" charset="0"/>
                </a:rPr>
                <a:t> do </a:t>
              </a:r>
              <a:r>
                <a:rPr lang="nl-NL" b="1" dirty="0" err="1">
                  <a:latin typeface="IBM Plex Sans" panose="020B0503050203000203" pitchFamily="34" charset="0"/>
                </a:rPr>
                <a:t>nauki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10942" y="3989642"/>
            <a:ext cx="8170116" cy="979069"/>
            <a:chOff x="2243469" y="3989642"/>
            <a:chExt cx="817011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58339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Spójność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PL.mp4">
            <a:hlinkClick r:id="" action="ppaction://media"/>
            <a:extLst>
              <a:ext uri="{FF2B5EF4-FFF2-40B4-BE49-F238E27FC236}">
                <a16:creationId xmlns:a16="http://schemas.microsoft.com/office/drawing/2014/main" id="{C886A469-0E0D-E3EA-277B-7715F4DCBB9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Tuż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końcem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psuje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koparka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Koparka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bardzo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ważny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sprzęt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niezbędny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terminowego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ukończenia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Naprawa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potrwa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kilka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dni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oznacza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realizacji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zagrożony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doświadczył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wcześniej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podobnej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sytuacji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 jak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poradziliście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01270" y="5956919"/>
            <a:ext cx="4389460" cy="640515"/>
            <a:chOff x="2731477" y="3989642"/>
            <a:chExt cx="438946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29074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Spójność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86255" y="3989642"/>
            <a:ext cx="8219489" cy="979069"/>
            <a:chOff x="2243469" y="3989642"/>
            <a:chExt cx="821948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63276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Działanie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PL.mp4">
            <a:hlinkClick r:id="" action="ppaction://media"/>
            <a:extLst>
              <a:ext uri="{FF2B5EF4-FFF2-40B4-BE49-F238E27FC236}">
                <a16:creationId xmlns:a16="http://schemas.microsoft.com/office/drawing/2014/main" id="{BA240257-4652-3734-2841-5FAC890445C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E_VEILIGHEIDSDAG_PL.mp4">
            <a:hlinkClick r:id="" action="ppaction://media"/>
            <a:extLst>
              <a:ext uri="{FF2B5EF4-FFF2-40B4-BE49-F238E27FC236}">
                <a16:creationId xmlns:a16="http://schemas.microsoft.com/office/drawing/2014/main" id="{2AA8DD7E-74FD-37A3-AAB2-74B8A0B1392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0"/>
            <a:ext cx="107727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18091" y="5956919"/>
            <a:ext cx="4355815" cy="640515"/>
            <a:chOff x="2731477" y="3989642"/>
            <a:chExt cx="435581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25710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Działanie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kiedykolwiek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przechodziłeś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obok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sytuacji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i/lub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),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której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potem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pomyślałeś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„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Powinienem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był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zareagować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”?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Pytanie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865397" y="3989642"/>
            <a:ext cx="10461205" cy="979069"/>
            <a:chOff x="2243469" y="3989642"/>
            <a:chExt cx="1046120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874484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Odpowiedzialność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PL nieuw.mp4">
            <a:hlinkClick r:id="" action="ppaction://media"/>
            <a:extLst>
              <a:ext uri="{FF2B5EF4-FFF2-40B4-BE49-F238E27FC236}">
                <a16:creationId xmlns:a16="http://schemas.microsoft.com/office/drawing/2014/main" id="{DFF74C93-8D28-8870-60BB-205F37A1577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44905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379241"/>
            <a:chOff x="3520800" y="2293200"/>
            <a:chExt cx="648323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koniec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odłożyłeś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wszystko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miejsce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posprzątałeś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Jesteś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gotowy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pójść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domu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Widzisz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pewnej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odległości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ciebie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koparka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zasypuje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wykop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Inny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kolega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zaczął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już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usuwać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barierki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ochronne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oznacza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piesi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mogą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znaleźć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promieniu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obrotu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koparki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robisz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419148" y="5956919"/>
            <a:ext cx="5353704" cy="640515"/>
            <a:chOff x="2731477" y="3989642"/>
            <a:chExt cx="535370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25499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Odpowiedzialność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834715" y="3989642"/>
            <a:ext cx="8522570" cy="979069"/>
            <a:chOff x="2243469" y="3989642"/>
            <a:chExt cx="852257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93584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Uczciwość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12194381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 err="1">
                  <a:effectLst/>
                  <a:latin typeface="IBM Plex Sans" panose="020B0503050203000203" pitchFamily="34" charset="0"/>
                </a:rPr>
                <a:t>Od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Wypadek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, do: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PRACUJĄC BEZPIECZNIE RAZEM MOŻECIE PRZYCZYNIĆ SIĘ DO ZMIAN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799491" y="5144231"/>
              <a:ext cx="8593015" cy="615553"/>
              <a:chOff x="1799491" y="5249738"/>
              <a:chExt cx="8593015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3740" y="5758753"/>
                <a:ext cx="7205535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799491" y="5249738"/>
                <a:ext cx="859301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Teraz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mogę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coś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zmienić</a:t>
                </a:r>
                <a:endParaRPr lang="nl-NL" sz="4000" b="1" dirty="0">
                  <a:effectLst/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jakich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sytuacjach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zastanawiałbyś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dokonać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zgłoszenia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za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pomocą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aplikacji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zaszkodzić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lub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innym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Wyjaśnij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swoją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odpowiedź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71682" y="5956919"/>
            <a:ext cx="4648633" cy="640515"/>
            <a:chOff x="2731477" y="3989642"/>
            <a:chExt cx="464863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54991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Uczciwość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857766" y="3989642"/>
            <a:ext cx="8476467" cy="979069"/>
            <a:chOff x="2243469" y="3989642"/>
            <a:chExt cx="847646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688974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Otwartość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PL.mp4">
            <a:hlinkClick r:id="" action="ppaction://media"/>
            <a:extLst>
              <a:ext uri="{FF2B5EF4-FFF2-40B4-BE49-F238E27FC236}">
                <a16:creationId xmlns:a16="http://schemas.microsoft.com/office/drawing/2014/main" id="{8EB83C56-B619-2495-B315-BFC4A4A2AE9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40020" y="5956919"/>
            <a:ext cx="4511958" cy="640515"/>
            <a:chOff x="2731477" y="3989642"/>
            <a:chExt cx="451195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41324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Otwartość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zdarzają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sytuacje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których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kwestionujesz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zachowania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współpracowników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przyczyną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Pytanie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2233A35-4CFD-E434-1048-570307FD2DB4}"/>
              </a:ext>
            </a:extLst>
          </p:cNvPr>
          <p:cNvGrpSpPr/>
          <p:nvPr/>
        </p:nvGrpSpPr>
        <p:grpSpPr>
          <a:xfrm>
            <a:off x="416520" y="3989642"/>
            <a:ext cx="11358959" cy="979069"/>
            <a:chOff x="-55746" y="3989642"/>
            <a:chExt cx="1135895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-55746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785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1530975" y="3989642"/>
              <a:ext cx="9772238" cy="976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251999" rIns="251999" bIns="288000" rtlCol="0">
              <a:spAutoFit/>
            </a:bodyPr>
            <a:lstStyle/>
            <a:p>
              <a:r>
                <a:rPr lang="nl-NL" sz="2800" b="1" dirty="0" err="1">
                  <a:latin typeface="IBM Plex Sans" panose="020B0503050203000203" pitchFamily="34" charset="0"/>
                </a:rPr>
                <a:t>Współpracownik</a:t>
              </a:r>
              <a:r>
                <a:rPr lang="nl-NL" sz="2800" b="1" dirty="0">
                  <a:latin typeface="IBM Plex Sans" panose="020B0503050203000203" pitchFamily="34" charset="0"/>
                </a:rPr>
                <a:t> </a:t>
              </a:r>
              <a:r>
                <a:rPr lang="nl-NL" sz="2800" b="1" dirty="0" err="1">
                  <a:latin typeface="IBM Plex Sans" panose="020B0503050203000203" pitchFamily="34" charset="0"/>
                </a:rPr>
                <a:t>najbardziej</a:t>
              </a:r>
              <a:r>
                <a:rPr lang="nl-NL" sz="2800" b="1" dirty="0">
                  <a:latin typeface="IBM Plex Sans" panose="020B0503050203000203" pitchFamily="34" charset="0"/>
                </a:rPr>
                <a:t> </a:t>
              </a:r>
              <a:r>
                <a:rPr lang="nl-NL" sz="2800" b="1" dirty="0" err="1">
                  <a:latin typeface="IBM Plex Sans" panose="020B0503050203000203" pitchFamily="34" charset="0"/>
                </a:rPr>
                <a:t>dbający</a:t>
              </a:r>
              <a:r>
                <a:rPr lang="nl-NL" sz="2800" b="1" dirty="0">
                  <a:latin typeface="IBM Plex Sans" panose="020B0503050203000203" pitchFamily="34" charset="0"/>
                </a:rPr>
                <a:t> o </a:t>
              </a:r>
              <a:r>
                <a:rPr lang="nl-NL" sz="2800" b="1" dirty="0" err="1">
                  <a:latin typeface="IBM Plex Sans" panose="020B0503050203000203" pitchFamily="34" charset="0"/>
                </a:rPr>
                <a:t>bezpieczeństwo</a:t>
              </a:r>
              <a:endParaRPr lang="nl-NL" sz="28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51677" y="3989642"/>
            <a:ext cx="8288645" cy="979069"/>
            <a:chOff x="2243469" y="3989642"/>
            <a:chExt cx="828864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701924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Szacunek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Kogo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nominujesz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otrzymania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pochwały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za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Wyjaśnij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swoją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odpowiedź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Swoją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drogą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przyznałeś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już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temu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współpracownikowi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pochwałę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aplikacji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Pytanie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2282832" y="5956919"/>
            <a:ext cx="7626334" cy="640515"/>
            <a:chOff x="2731477" y="3989642"/>
            <a:chExt cx="762633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652762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Współpracownik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najbardziej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dbający</a:t>
              </a:r>
              <a:r>
                <a:rPr lang="nl-NL" b="1" dirty="0">
                  <a:latin typeface="IBM Plex Sans" panose="020B0503050203000203" pitchFamily="34" charset="0"/>
                </a:rPr>
                <a:t> o </a:t>
              </a:r>
              <a:r>
                <a:rPr lang="nl-NL" b="1" dirty="0" err="1">
                  <a:latin typeface="IBM Plex Sans" panose="020B0503050203000203" pitchFamily="34" charset="0"/>
                </a:rPr>
                <a:t>bezpieczeństwo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960684" y="3989642"/>
            <a:ext cx="10270632" cy="979069"/>
            <a:chOff x="2243469" y="3989642"/>
            <a:chExt cx="1027063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868391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Przecenianie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swoich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możliwości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PL.mp4">
            <a:hlinkClick r:id="" action="ppaction://media"/>
            <a:extLst>
              <a:ext uri="{FF2B5EF4-FFF2-40B4-BE49-F238E27FC236}">
                <a16:creationId xmlns:a16="http://schemas.microsoft.com/office/drawing/2014/main" id="{CBBE83A5-D21A-77A3-7CFA-B98789F52C6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Najczęstszą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formą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przeceniania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swoich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możliwości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planowanie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zgadzasz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tym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Jakie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ryzyko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tym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wiąże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kiedykolwiek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przeceniłeś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swoje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możliwości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430567" y="5956919"/>
            <a:ext cx="5330864" cy="640515"/>
            <a:chOff x="2731477" y="3989642"/>
            <a:chExt cx="533086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23215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Przecenianie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swoich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możliwości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36373" y="3989642"/>
            <a:ext cx="6519254" cy="979069"/>
            <a:chOff x="2243469" y="3989642"/>
            <a:chExt cx="651925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93253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Co </a:t>
              </a:r>
              <a:r>
                <a:rPr lang="nl-NL" sz="4000" b="1" dirty="0" err="1">
                  <a:latin typeface="IBM Plex Sans" panose="020B0503050203000203" pitchFamily="34" charset="0"/>
                </a:rPr>
                <a:t>z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tego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wynika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Pools verkort.mp4">
            <a:hlinkClick r:id="" action="ppaction://media"/>
            <a:extLst>
              <a:ext uri="{FF2B5EF4-FFF2-40B4-BE49-F238E27FC236}">
                <a16:creationId xmlns:a16="http://schemas.microsoft.com/office/drawing/2014/main" id="{9C68CA7C-6903-DBD7-1EFE-5992D1D5258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lub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jest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twoją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osobistą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motywacją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pracować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umożliwiać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innym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01096" y="5956919"/>
            <a:ext cx="3589806" cy="640515"/>
            <a:chOff x="2731477" y="3989642"/>
            <a:chExt cx="358980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49109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Co </a:t>
              </a:r>
              <a:r>
                <a:rPr lang="nl-NL" b="1" dirty="0" err="1">
                  <a:latin typeface="IBM Plex Sans" panose="020B0503050203000203" pitchFamily="34" charset="0"/>
                </a:rPr>
                <a:t>z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tego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wynika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76195" y="3989642"/>
            <a:ext cx="6839609" cy="979069"/>
            <a:chOff x="2243469" y="3989642"/>
            <a:chExt cx="683960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25288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Znak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ostrzegawczy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PL.mp4">
            <a:hlinkClick r:id="" action="ppaction://media"/>
            <a:extLst>
              <a:ext uri="{FF2B5EF4-FFF2-40B4-BE49-F238E27FC236}">
                <a16:creationId xmlns:a16="http://schemas.microsoft.com/office/drawing/2014/main" id="{14B7C34D-A724-9019-CB7F-5B600B009E0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0"/>
            <a:ext cx="10934700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Kiedy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ostatnio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miałeś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wątpliwości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praca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być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wykonana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Dlaczego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I jak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wtedy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postąpiłeś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Dylemat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38515" y="5956919"/>
            <a:ext cx="3714968" cy="640515"/>
            <a:chOff x="2731477" y="3989642"/>
            <a:chExt cx="371496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61625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Znak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ostrzegawczy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808970" y="3989642"/>
            <a:ext cx="8574059" cy="979069"/>
            <a:chOff x="2243469" y="3989642"/>
            <a:chExt cx="857405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98733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Przyczynianie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się</a:t>
              </a:r>
              <a:r>
                <a:rPr lang="nl-NL" sz="4000" b="1" dirty="0">
                  <a:latin typeface="IBM Plex Sans" panose="020B0503050203000203" pitchFamily="34" charset="0"/>
                </a:rPr>
                <a:t> do </a:t>
              </a:r>
              <a:r>
                <a:rPr lang="nl-NL" sz="4000" b="1" dirty="0" err="1">
                  <a:latin typeface="IBM Plex Sans" panose="020B0503050203000203" pitchFamily="34" charset="0"/>
                </a:rPr>
                <a:t>zmian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Czy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poczucie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że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możesz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zmienić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zakresie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bezpieczeństwa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organizacji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Wyjaśnij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swoją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odpowiedź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Jeśli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według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ciebie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będzie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musiało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zmienić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Pytanie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36174" y="5956919"/>
            <a:ext cx="4519651" cy="640515"/>
            <a:chOff x="2731477" y="3989642"/>
            <a:chExt cx="451965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42093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Przyczynianie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się</a:t>
              </a:r>
              <a:r>
                <a:rPr lang="nl-NL" b="1" dirty="0">
                  <a:latin typeface="IBM Plex Sans" panose="020B0503050203000203" pitchFamily="34" charset="0"/>
                </a:rPr>
                <a:t> do </a:t>
              </a:r>
              <a:r>
                <a:rPr lang="nl-NL" b="1" dirty="0" err="1">
                  <a:latin typeface="IBM Plex Sans" panose="020B0503050203000203" pitchFamily="34" charset="0"/>
                </a:rPr>
                <a:t>zmian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PL.mp4">
            <a:hlinkClick r:id="" action="ppaction://media"/>
            <a:extLst>
              <a:ext uri="{FF2B5EF4-FFF2-40B4-BE49-F238E27FC236}">
                <a16:creationId xmlns:a16="http://schemas.microsoft.com/office/drawing/2014/main" id="{5522EA68-C24E-1D7C-91AB-60C11171A19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Jak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chciałbyś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aby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inni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zwracali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uwagę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twoje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niebezpieczne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zachowanie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Wyjaśnij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lub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pokaż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nam, co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masz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myśli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Pytanie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85380" y="5956919"/>
            <a:ext cx="4442504" cy="640515"/>
            <a:chOff x="2731477" y="3989642"/>
            <a:chExt cx="444250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34379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Wartość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Szacunek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815931" y="3989642"/>
            <a:ext cx="10560137" cy="979069"/>
            <a:chOff x="2243469" y="3989642"/>
            <a:chExt cx="1056013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897341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Wartość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Gotowość</a:t>
              </a:r>
              <a:r>
                <a:rPr lang="nl-NL" sz="4000" b="1" dirty="0">
                  <a:latin typeface="IBM Plex Sans" panose="020B0503050203000203" pitchFamily="34" charset="0"/>
                </a:rPr>
                <a:t> do </a:t>
              </a:r>
              <a:r>
                <a:rPr lang="nl-NL" sz="4000" b="1" dirty="0" err="1">
                  <a:latin typeface="IBM Plex Sans" panose="020B0503050203000203" pitchFamily="34" charset="0"/>
                </a:rPr>
                <a:t>nauki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97C1E6-AF68-48CD-AF4A-D2AC53C86DE5}"/>
</file>

<file path=customXml/itemProps3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22808</TotalTime>
  <Words>616</Words>
  <Application>Microsoft Macintosh PowerPoint</Application>
  <PresentationFormat>Breedbeeld</PresentationFormat>
  <Paragraphs>138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61</cp:revision>
  <dcterms:created xsi:type="dcterms:W3CDTF">2022-11-23T12:58:52Z</dcterms:created>
  <dcterms:modified xsi:type="dcterms:W3CDTF">2024-03-04T16:05:01Z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