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4"/>
  </p:sldMasterIdLst>
  <p:notesMasterIdLst>
    <p:notesMasterId r:id="rId13"/>
  </p:notesMasterIdLst>
  <p:sldIdLst>
    <p:sldId id="257" r:id="rId5"/>
    <p:sldId id="260" r:id="rId6"/>
    <p:sldId id="276" r:id="rId7"/>
    <p:sldId id="263" r:id="rId8"/>
    <p:sldId id="278" r:id="rId9"/>
    <p:sldId id="279" r:id="rId10"/>
    <p:sldId id="273" r:id="rId11"/>
    <p:sldId id="259"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itink, Fleur" initials="BF" lastIdx="15" clrIdx="0">
    <p:extLst>
      <p:ext uri="{19B8F6BF-5375-455C-9EA6-DF929625EA0E}">
        <p15:presenceInfo xmlns:p15="http://schemas.microsoft.com/office/powerpoint/2012/main" userId="S::fbuitink@volkerwessels.com::cf590200-e243-4b2e-a585-9874ef062f38" providerId="AD"/>
      </p:ext>
    </p:extLst>
  </p:cmAuthor>
  <p:cmAuthor id="2" name="Bas Roordink" initials="BR" lastIdx="5" clrIdx="1">
    <p:extLst>
      <p:ext uri="{19B8F6BF-5375-455C-9EA6-DF929625EA0E}">
        <p15:presenceInfo xmlns:p15="http://schemas.microsoft.com/office/powerpoint/2012/main" userId="S::broordink@volkerwessels.com::e6b80f22-b7ea-4a1b-9826-4cad85367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94E4C-22D0-41AE-91F1-C6695F6ED763}" v="18" dt="2022-01-27T12:30:04.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87662" autoAdjust="0"/>
  </p:normalViewPr>
  <p:slideViewPr>
    <p:cSldViewPr snapToGrid="0" snapToObjects="1">
      <p:cViewPr varScale="1">
        <p:scale>
          <a:sx n="100" d="100"/>
          <a:sy n="100" d="100"/>
        </p:scale>
        <p:origin x="1188"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itink, Fleur" userId="S::fbuitink@volkerwessels.com::cf590200-e243-4b2e-a585-9874ef062f38" providerId="AD" clId="Web-{4C4D051E-F449-E549-0E57-BBDFFF09961B}"/>
    <pc:docChg chg="modSld">
      <pc:chgData name="Buitink, Fleur" userId="S::fbuitink@volkerwessels.com::cf590200-e243-4b2e-a585-9874ef062f38" providerId="AD" clId="Web-{4C4D051E-F449-E549-0E57-BBDFFF09961B}" dt="2022-01-24T12:54:11.935" v="2" actId="20577"/>
      <pc:docMkLst>
        <pc:docMk/>
      </pc:docMkLst>
      <pc:sldChg chg="modSp">
        <pc:chgData name="Buitink, Fleur" userId="S::fbuitink@volkerwessels.com::cf590200-e243-4b2e-a585-9874ef062f38" providerId="AD" clId="Web-{4C4D051E-F449-E549-0E57-BBDFFF09961B}" dt="2022-01-24T12:54:11.935" v="2" actId="20577"/>
        <pc:sldMkLst>
          <pc:docMk/>
          <pc:sldMk cId="1573546633" sldId="273"/>
        </pc:sldMkLst>
        <pc:spChg chg="mod">
          <ac:chgData name="Buitink, Fleur" userId="S::fbuitink@volkerwessels.com::cf590200-e243-4b2e-a585-9874ef062f38" providerId="AD" clId="Web-{4C4D051E-F449-E549-0E57-BBDFFF09961B}" dt="2022-01-24T12:54:11.935" v="2" actId="20577"/>
          <ac:spMkLst>
            <pc:docMk/>
            <pc:sldMk cId="1573546633" sldId="273"/>
            <ac:spMk id="3" creationId="{E8E46241-0006-440B-B286-03AD5E19865E}"/>
          </ac:spMkLst>
        </pc:spChg>
      </pc:sldChg>
    </pc:docChg>
  </pc:docChgLst>
  <pc:docChgLst>
    <pc:chgData name="Buitink, Fleur" userId="cf590200-e243-4b2e-a585-9874ef062f38" providerId="ADAL" clId="{A8794E4C-22D0-41AE-91F1-C6695F6ED763}"/>
    <pc:docChg chg="undo custSel modSld modMainMaster">
      <pc:chgData name="Buitink, Fleur" userId="cf590200-e243-4b2e-a585-9874ef062f38" providerId="ADAL" clId="{A8794E4C-22D0-41AE-91F1-C6695F6ED763}" dt="2022-01-27T12:30:05.675" v="198" actId="20577"/>
      <pc:docMkLst>
        <pc:docMk/>
      </pc:docMkLst>
      <pc:sldChg chg="addSp delSp modSp mod">
        <pc:chgData name="Buitink, Fleur" userId="cf590200-e243-4b2e-a585-9874ef062f38" providerId="ADAL" clId="{A8794E4C-22D0-41AE-91F1-C6695F6ED763}" dt="2022-01-25T15:06:56.737" v="54" actId="20577"/>
        <pc:sldMkLst>
          <pc:docMk/>
          <pc:sldMk cId="192953906" sldId="257"/>
        </pc:sldMkLst>
        <pc:spChg chg="mod">
          <ac:chgData name="Buitink, Fleur" userId="cf590200-e243-4b2e-a585-9874ef062f38" providerId="ADAL" clId="{A8794E4C-22D0-41AE-91F1-C6695F6ED763}" dt="2022-01-25T15:06:56.737" v="54" actId="20577"/>
          <ac:spMkLst>
            <pc:docMk/>
            <pc:sldMk cId="192953906" sldId="257"/>
            <ac:spMk id="2" creationId="{8BFA767E-3DB7-7B46-855B-3C179A0A7873}"/>
          </ac:spMkLst>
        </pc:spChg>
        <pc:spChg chg="mod">
          <ac:chgData name="Buitink, Fleur" userId="cf590200-e243-4b2e-a585-9874ef062f38" providerId="ADAL" clId="{A8794E4C-22D0-41AE-91F1-C6695F6ED763}" dt="2022-01-25T14:48:08.845" v="1"/>
          <ac:spMkLst>
            <pc:docMk/>
            <pc:sldMk cId="192953906" sldId="257"/>
            <ac:spMk id="8" creationId="{5E204290-63D0-4FED-B026-01BE6577D0C9}"/>
          </ac:spMkLst>
        </pc:spChg>
        <pc:grpChg chg="add mod">
          <ac:chgData name="Buitink, Fleur" userId="cf590200-e243-4b2e-a585-9874ef062f38" providerId="ADAL" clId="{A8794E4C-22D0-41AE-91F1-C6695F6ED763}" dt="2022-01-25T14:48:12.810" v="21" actId="1035"/>
          <ac:grpSpMkLst>
            <pc:docMk/>
            <pc:sldMk cId="192953906" sldId="257"/>
            <ac:grpSpMk id="5" creationId="{EBDF40B1-0002-45F9-8A98-B4A78F1B26C3}"/>
          </ac:grpSpMkLst>
        </pc:grpChg>
        <pc:picChg chg="del">
          <ac:chgData name="Buitink, Fleur" userId="cf590200-e243-4b2e-a585-9874ef062f38" providerId="ADAL" clId="{A8794E4C-22D0-41AE-91F1-C6695F6ED763}" dt="2022-01-25T14:48:08.128" v="0" actId="478"/>
          <ac:picMkLst>
            <pc:docMk/>
            <pc:sldMk cId="192953906" sldId="257"/>
            <ac:picMk id="6" creationId="{A48E3764-7FAA-434F-9150-772F5D786CD2}"/>
          </ac:picMkLst>
        </pc:picChg>
        <pc:picChg chg="mod">
          <ac:chgData name="Buitink, Fleur" userId="cf590200-e243-4b2e-a585-9874ef062f38" providerId="ADAL" clId="{A8794E4C-22D0-41AE-91F1-C6695F6ED763}" dt="2022-01-25T14:48:08.845" v="1"/>
          <ac:picMkLst>
            <pc:docMk/>
            <pc:sldMk cId="192953906" sldId="257"/>
            <ac:picMk id="7" creationId="{ACFBBD0D-BC51-40D5-9FCE-369C6FB14870}"/>
          </ac:picMkLst>
        </pc:picChg>
      </pc:sldChg>
      <pc:sldChg chg="addSp delSp modSp mod">
        <pc:chgData name="Buitink, Fleur" userId="cf590200-e243-4b2e-a585-9874ef062f38" providerId="ADAL" clId="{A8794E4C-22D0-41AE-91F1-C6695F6ED763}" dt="2022-01-25T15:08:52.436" v="82" actId="20577"/>
        <pc:sldMkLst>
          <pc:docMk/>
          <pc:sldMk cId="4075292507" sldId="259"/>
        </pc:sldMkLst>
        <pc:spChg chg="mod">
          <ac:chgData name="Buitink, Fleur" userId="cf590200-e243-4b2e-a585-9874ef062f38" providerId="ADAL" clId="{A8794E4C-22D0-41AE-91F1-C6695F6ED763}" dt="2022-01-25T15:08:52.436" v="82" actId="20577"/>
          <ac:spMkLst>
            <pc:docMk/>
            <pc:sldMk cId="4075292507" sldId="259"/>
            <ac:spMk id="2" creationId="{9FF5016C-916D-3B41-BAF0-9C1EEFE0BB39}"/>
          </ac:spMkLst>
        </pc:spChg>
        <pc:spChg chg="del">
          <ac:chgData name="Buitink, Fleur" userId="cf590200-e243-4b2e-a585-9874ef062f38" providerId="ADAL" clId="{A8794E4C-22D0-41AE-91F1-C6695F6ED763}" dt="2022-01-25T15:07:46.551" v="71" actId="478"/>
          <ac:spMkLst>
            <pc:docMk/>
            <pc:sldMk cId="4075292507" sldId="259"/>
            <ac:spMk id="4" creationId="{D639BBED-AFA2-BA4C-B406-7DE1FC559E3F}"/>
          </ac:spMkLst>
        </pc:spChg>
        <pc:spChg chg="add mod">
          <ac:chgData name="Buitink, Fleur" userId="cf590200-e243-4b2e-a585-9874ef062f38" providerId="ADAL" clId="{A8794E4C-22D0-41AE-91F1-C6695F6ED763}" dt="2022-01-25T15:07:46.868" v="72"/>
          <ac:spMkLst>
            <pc:docMk/>
            <pc:sldMk cId="4075292507" sldId="259"/>
            <ac:spMk id="5" creationId="{62FE2703-4141-47AF-B920-26CEDA04CF81}"/>
          </ac:spMkLst>
        </pc:spChg>
      </pc:sldChg>
      <pc:sldChg chg="addSp delSp modSp mod">
        <pc:chgData name="Buitink, Fleur" userId="cf590200-e243-4b2e-a585-9874ef062f38" providerId="ADAL" clId="{A8794E4C-22D0-41AE-91F1-C6695F6ED763}" dt="2022-01-25T15:07:06.742" v="58"/>
        <pc:sldMkLst>
          <pc:docMk/>
          <pc:sldMk cId="3753470074" sldId="260"/>
        </pc:sldMkLst>
        <pc:spChg chg="del">
          <ac:chgData name="Buitink, Fleur" userId="cf590200-e243-4b2e-a585-9874ef062f38" providerId="ADAL" clId="{A8794E4C-22D0-41AE-91F1-C6695F6ED763}" dt="2022-01-25T15:07:06.072" v="57" actId="478"/>
          <ac:spMkLst>
            <pc:docMk/>
            <pc:sldMk cId="3753470074" sldId="260"/>
            <ac:spMk id="4" creationId="{7126FB9D-B883-6741-8B26-1B8549314BD4}"/>
          </ac:spMkLst>
        </pc:spChg>
        <pc:spChg chg="add del mod">
          <ac:chgData name="Buitink, Fleur" userId="cf590200-e243-4b2e-a585-9874ef062f38" providerId="ADAL" clId="{A8794E4C-22D0-41AE-91F1-C6695F6ED763}" dt="2022-01-25T15:07:04.721" v="56"/>
          <ac:spMkLst>
            <pc:docMk/>
            <pc:sldMk cId="3753470074" sldId="260"/>
            <ac:spMk id="7" creationId="{51BE43FC-0197-446F-B81E-1110A9100EFF}"/>
          </ac:spMkLst>
        </pc:spChg>
        <pc:spChg chg="add mod">
          <ac:chgData name="Buitink, Fleur" userId="cf590200-e243-4b2e-a585-9874ef062f38" providerId="ADAL" clId="{A8794E4C-22D0-41AE-91F1-C6695F6ED763}" dt="2022-01-25T15:07:06.742" v="58"/>
          <ac:spMkLst>
            <pc:docMk/>
            <pc:sldMk cId="3753470074" sldId="260"/>
            <ac:spMk id="8" creationId="{CF4984B5-DF10-44AB-9EE2-910975A525F5}"/>
          </ac:spMkLst>
        </pc:spChg>
      </pc:sldChg>
      <pc:sldChg chg="addSp delSp modSp mod">
        <pc:chgData name="Buitink, Fleur" userId="cf590200-e243-4b2e-a585-9874ef062f38" providerId="ADAL" clId="{A8794E4C-22D0-41AE-91F1-C6695F6ED763}" dt="2022-01-25T15:07:24.337" v="62"/>
        <pc:sldMkLst>
          <pc:docMk/>
          <pc:sldMk cId="3650263679" sldId="263"/>
        </pc:sldMkLst>
        <pc:spChg chg="del">
          <ac:chgData name="Buitink, Fleur" userId="cf590200-e243-4b2e-a585-9874ef062f38" providerId="ADAL" clId="{A8794E4C-22D0-41AE-91F1-C6695F6ED763}" dt="2022-01-25T15:07:24.026" v="61" actId="478"/>
          <ac:spMkLst>
            <pc:docMk/>
            <pc:sldMk cId="3650263679" sldId="263"/>
            <ac:spMk id="4" creationId="{40015FFC-A606-411C-B653-78A2999209EF}"/>
          </ac:spMkLst>
        </pc:spChg>
        <pc:spChg chg="add mod">
          <ac:chgData name="Buitink, Fleur" userId="cf590200-e243-4b2e-a585-9874ef062f38" providerId="ADAL" clId="{A8794E4C-22D0-41AE-91F1-C6695F6ED763}" dt="2022-01-25T15:07:24.337" v="62"/>
          <ac:spMkLst>
            <pc:docMk/>
            <pc:sldMk cId="3650263679" sldId="263"/>
            <ac:spMk id="5" creationId="{40EE9D69-4F73-45AD-9BE7-9BFBF51E1624}"/>
          </ac:spMkLst>
        </pc:spChg>
      </pc:sldChg>
      <pc:sldChg chg="addSp delSp modSp mod">
        <pc:chgData name="Buitink, Fleur" userId="cf590200-e243-4b2e-a585-9874ef062f38" providerId="ADAL" clId="{A8794E4C-22D0-41AE-91F1-C6695F6ED763}" dt="2022-01-25T15:07:43.713" v="70"/>
        <pc:sldMkLst>
          <pc:docMk/>
          <pc:sldMk cId="1573546633" sldId="273"/>
        </pc:sldMkLst>
        <pc:spChg chg="del">
          <ac:chgData name="Buitink, Fleur" userId="cf590200-e243-4b2e-a585-9874ef062f38" providerId="ADAL" clId="{A8794E4C-22D0-41AE-91F1-C6695F6ED763}" dt="2022-01-25T15:07:43.406" v="69" actId="478"/>
          <ac:spMkLst>
            <pc:docMk/>
            <pc:sldMk cId="1573546633" sldId="273"/>
            <ac:spMk id="4" creationId="{17C70257-20D1-4FAE-B2E4-6216618E954C}"/>
          </ac:spMkLst>
        </pc:spChg>
        <pc:spChg chg="add mod">
          <ac:chgData name="Buitink, Fleur" userId="cf590200-e243-4b2e-a585-9874ef062f38" providerId="ADAL" clId="{A8794E4C-22D0-41AE-91F1-C6695F6ED763}" dt="2022-01-25T15:07:43.713" v="70"/>
          <ac:spMkLst>
            <pc:docMk/>
            <pc:sldMk cId="1573546633" sldId="273"/>
            <ac:spMk id="5" creationId="{A9498B43-3B63-4627-8645-177F4E66772C}"/>
          </ac:spMkLst>
        </pc:spChg>
      </pc:sldChg>
      <pc:sldChg chg="addSp delSp modSp mod">
        <pc:chgData name="Buitink, Fleur" userId="cf590200-e243-4b2e-a585-9874ef062f38" providerId="ADAL" clId="{A8794E4C-22D0-41AE-91F1-C6695F6ED763}" dt="2022-01-25T15:07:20.115" v="60"/>
        <pc:sldMkLst>
          <pc:docMk/>
          <pc:sldMk cId="133151386" sldId="276"/>
        </pc:sldMkLst>
        <pc:spChg chg="del">
          <ac:chgData name="Buitink, Fleur" userId="cf590200-e243-4b2e-a585-9874ef062f38" providerId="ADAL" clId="{A8794E4C-22D0-41AE-91F1-C6695F6ED763}" dt="2022-01-25T15:07:19.854" v="59" actId="478"/>
          <ac:spMkLst>
            <pc:docMk/>
            <pc:sldMk cId="133151386" sldId="276"/>
            <ac:spMk id="4" creationId="{4113510F-0918-47BF-A59B-C3CA459E24F0}"/>
          </ac:spMkLst>
        </pc:spChg>
        <pc:spChg chg="add mod">
          <ac:chgData name="Buitink, Fleur" userId="cf590200-e243-4b2e-a585-9874ef062f38" providerId="ADAL" clId="{A8794E4C-22D0-41AE-91F1-C6695F6ED763}" dt="2022-01-25T15:07:20.115" v="60"/>
          <ac:spMkLst>
            <pc:docMk/>
            <pc:sldMk cId="133151386" sldId="276"/>
            <ac:spMk id="5" creationId="{50FE5032-301F-43AC-922E-1D5B7436C805}"/>
          </ac:spMkLst>
        </pc:spChg>
      </pc:sldChg>
      <pc:sldChg chg="addSp delSp modSp mod">
        <pc:chgData name="Buitink, Fleur" userId="cf590200-e243-4b2e-a585-9874ef062f38" providerId="ADAL" clId="{A8794E4C-22D0-41AE-91F1-C6695F6ED763}" dt="2022-01-27T12:24:57.437" v="122" actId="20577"/>
        <pc:sldMkLst>
          <pc:docMk/>
          <pc:sldMk cId="427062573" sldId="278"/>
        </pc:sldMkLst>
        <pc:spChg chg="mod">
          <ac:chgData name="Buitink, Fleur" userId="cf590200-e243-4b2e-a585-9874ef062f38" providerId="ADAL" clId="{A8794E4C-22D0-41AE-91F1-C6695F6ED763}" dt="2022-01-27T12:24:57.437" v="122" actId="20577"/>
          <ac:spMkLst>
            <pc:docMk/>
            <pc:sldMk cId="427062573" sldId="278"/>
            <ac:spMk id="3" creationId="{8E3AC4FA-5DA6-44B4-B4D7-FABDDB55450F}"/>
          </ac:spMkLst>
        </pc:spChg>
        <pc:spChg chg="del">
          <ac:chgData name="Buitink, Fleur" userId="cf590200-e243-4b2e-a585-9874ef062f38" providerId="ADAL" clId="{A8794E4C-22D0-41AE-91F1-C6695F6ED763}" dt="2022-01-25T15:07:29.709" v="65" actId="478"/>
          <ac:spMkLst>
            <pc:docMk/>
            <pc:sldMk cId="427062573" sldId="278"/>
            <ac:spMk id="4" creationId="{59757F9F-2EF6-48DB-9ABB-9E9FD7FE3391}"/>
          </ac:spMkLst>
        </pc:spChg>
        <pc:spChg chg="add del mod">
          <ac:chgData name="Buitink, Fleur" userId="cf590200-e243-4b2e-a585-9874ef062f38" providerId="ADAL" clId="{A8794E4C-22D0-41AE-91F1-C6695F6ED763}" dt="2022-01-25T15:07:28.810" v="64"/>
          <ac:spMkLst>
            <pc:docMk/>
            <pc:sldMk cId="427062573" sldId="278"/>
            <ac:spMk id="5" creationId="{8A13A658-8636-4CD8-93B2-6DBF13D1A6F9}"/>
          </ac:spMkLst>
        </pc:spChg>
        <pc:spChg chg="add mod">
          <ac:chgData name="Buitink, Fleur" userId="cf590200-e243-4b2e-a585-9874ef062f38" providerId="ADAL" clId="{A8794E4C-22D0-41AE-91F1-C6695F6ED763}" dt="2022-01-25T15:07:31.027" v="66"/>
          <ac:spMkLst>
            <pc:docMk/>
            <pc:sldMk cId="427062573" sldId="278"/>
            <ac:spMk id="6" creationId="{7CEC5D9B-769A-48F1-AB5E-5939CD8FBBA5}"/>
          </ac:spMkLst>
        </pc:spChg>
      </pc:sldChg>
      <pc:sldChg chg="addSp delSp modSp mod modNotesTx">
        <pc:chgData name="Buitink, Fleur" userId="cf590200-e243-4b2e-a585-9874ef062f38" providerId="ADAL" clId="{A8794E4C-22D0-41AE-91F1-C6695F6ED763}" dt="2022-01-27T12:30:05.675" v="198" actId="20577"/>
        <pc:sldMkLst>
          <pc:docMk/>
          <pc:sldMk cId="160370366" sldId="279"/>
        </pc:sldMkLst>
        <pc:spChg chg="add mod">
          <ac:chgData name="Buitink, Fleur" userId="cf590200-e243-4b2e-a585-9874ef062f38" providerId="ADAL" clId="{A8794E4C-22D0-41AE-91F1-C6695F6ED763}" dt="2022-01-27T12:24:08.735" v="96" actId="164"/>
          <ac:spMkLst>
            <pc:docMk/>
            <pc:sldMk cId="160370366" sldId="279"/>
            <ac:spMk id="3" creationId="{8D0DEFE1-CCA0-4DE0-B8DB-72F46974D564}"/>
          </ac:spMkLst>
        </pc:spChg>
        <pc:spChg chg="del">
          <ac:chgData name="Buitink, Fleur" userId="cf590200-e243-4b2e-a585-9874ef062f38" providerId="ADAL" clId="{A8794E4C-22D0-41AE-91F1-C6695F6ED763}" dt="2022-01-25T15:07:39.064" v="67" actId="478"/>
          <ac:spMkLst>
            <pc:docMk/>
            <pc:sldMk cId="160370366" sldId="279"/>
            <ac:spMk id="4" creationId="{03819024-A51E-4A0C-8A81-BEC730E24717}"/>
          </ac:spMkLst>
        </pc:spChg>
        <pc:spChg chg="add mod">
          <ac:chgData name="Buitink, Fleur" userId="cf590200-e243-4b2e-a585-9874ef062f38" providerId="ADAL" clId="{A8794E4C-22D0-41AE-91F1-C6695F6ED763}" dt="2022-01-27T12:24:08.735" v="96" actId="164"/>
          <ac:spMkLst>
            <pc:docMk/>
            <pc:sldMk cId="160370366" sldId="279"/>
            <ac:spMk id="4" creationId="{914DF7FE-C41C-490B-8FD4-5F723963E6AC}"/>
          </ac:spMkLst>
        </pc:spChg>
        <pc:spChg chg="add mod">
          <ac:chgData name="Buitink, Fleur" userId="cf590200-e243-4b2e-a585-9874ef062f38" providerId="ADAL" clId="{A8794E4C-22D0-41AE-91F1-C6695F6ED763}" dt="2022-01-25T15:07:39.380" v="68"/>
          <ac:spMkLst>
            <pc:docMk/>
            <pc:sldMk cId="160370366" sldId="279"/>
            <ac:spMk id="5" creationId="{3E100A24-0A98-45A2-B8E6-C2BF0610367D}"/>
          </ac:spMkLst>
        </pc:spChg>
        <pc:spChg chg="mod">
          <ac:chgData name="Buitink, Fleur" userId="cf590200-e243-4b2e-a585-9874ef062f38" providerId="ADAL" clId="{A8794E4C-22D0-41AE-91F1-C6695F6ED763}" dt="2022-01-27T12:23:05.371" v="83" actId="6549"/>
          <ac:spMkLst>
            <pc:docMk/>
            <pc:sldMk cId="160370366" sldId="279"/>
            <ac:spMk id="8" creationId="{EEACDC8E-A717-49CA-8C41-0F0BC614D3DC}"/>
          </ac:spMkLst>
        </pc:spChg>
        <pc:grpChg chg="add mod">
          <ac:chgData name="Buitink, Fleur" userId="cf590200-e243-4b2e-a585-9874ef062f38" providerId="ADAL" clId="{A8794E4C-22D0-41AE-91F1-C6695F6ED763}" dt="2022-01-27T12:24:08.735" v="96" actId="164"/>
          <ac:grpSpMkLst>
            <pc:docMk/>
            <pc:sldMk cId="160370366" sldId="279"/>
            <ac:grpSpMk id="7" creationId="{0BE2E06C-D723-4300-8F8E-25DC50B101B8}"/>
          </ac:grpSpMkLst>
        </pc:grpChg>
        <pc:picChg chg="add mod">
          <ac:chgData name="Buitink, Fleur" userId="cf590200-e243-4b2e-a585-9874ef062f38" providerId="ADAL" clId="{A8794E4C-22D0-41AE-91F1-C6695F6ED763}" dt="2022-01-27T12:26:42.720" v="134"/>
          <ac:picMkLst>
            <pc:docMk/>
            <pc:sldMk cId="160370366" sldId="279"/>
            <ac:picMk id="6" creationId="{741E3CDD-E3EE-4345-A4D8-C593859CFFAA}"/>
          </ac:picMkLst>
        </pc:picChg>
      </pc:sldChg>
      <pc:sldMasterChg chg="modSldLayout">
        <pc:chgData name="Buitink, Fleur" userId="cf590200-e243-4b2e-a585-9874ef062f38" providerId="ADAL" clId="{A8794E4C-22D0-41AE-91F1-C6695F6ED763}" dt="2022-01-25T14:48:59.871" v="42" actId="478"/>
        <pc:sldMasterMkLst>
          <pc:docMk/>
          <pc:sldMasterMk cId="3641486974" sldId="2147483648"/>
        </pc:sldMasterMkLst>
        <pc:sldLayoutChg chg="delSp mod">
          <pc:chgData name="Buitink, Fleur" userId="cf590200-e243-4b2e-a585-9874ef062f38" providerId="ADAL" clId="{A8794E4C-22D0-41AE-91F1-C6695F6ED763}" dt="2022-01-25T14:48:33.974" v="29" actId="478"/>
          <pc:sldLayoutMkLst>
            <pc:docMk/>
            <pc:sldMasterMk cId="3641486974" sldId="2147483648"/>
            <pc:sldLayoutMk cId="3758720441" sldId="2147483649"/>
          </pc:sldLayoutMkLst>
          <pc:spChg chg="del">
            <ac:chgData name="Buitink, Fleur" userId="cf590200-e243-4b2e-a585-9874ef062f38" providerId="ADAL" clId="{A8794E4C-22D0-41AE-91F1-C6695F6ED763}" dt="2022-01-25T14:48:32.961" v="28" actId="478"/>
            <ac:spMkLst>
              <pc:docMk/>
              <pc:sldMasterMk cId="3641486974" sldId="2147483648"/>
              <pc:sldLayoutMk cId="3758720441" sldId="2147483649"/>
              <ac:spMk id="10" creationId="{91471414-5971-9847-A9FC-BFE54C434B23}"/>
            </ac:spMkLst>
          </pc:spChg>
          <pc:spChg chg="del">
            <ac:chgData name="Buitink, Fleur" userId="cf590200-e243-4b2e-a585-9874ef062f38" providerId="ADAL" clId="{A8794E4C-22D0-41AE-91F1-C6695F6ED763}" dt="2022-01-25T14:48:32.517" v="27" actId="478"/>
            <ac:spMkLst>
              <pc:docMk/>
              <pc:sldMasterMk cId="3641486974" sldId="2147483648"/>
              <pc:sldLayoutMk cId="3758720441" sldId="2147483649"/>
              <ac:spMk id="11" creationId="{A7E0E0D9-0E6B-004D-96FC-F9322EA8A181}"/>
            </ac:spMkLst>
          </pc:spChg>
          <pc:picChg chg="del">
            <ac:chgData name="Buitink, Fleur" userId="cf590200-e243-4b2e-a585-9874ef062f38" providerId="ADAL" clId="{A8794E4C-22D0-41AE-91F1-C6695F6ED763}" dt="2022-01-25T14:48:33.974" v="29" actId="478"/>
            <ac:picMkLst>
              <pc:docMk/>
              <pc:sldMasterMk cId="3641486974" sldId="2147483648"/>
              <pc:sldLayoutMk cId="3758720441" sldId="2147483649"/>
              <ac:picMk id="6" creationId="{E59A9C6E-C737-0445-A5DF-459FC1CF0C4C}"/>
            </ac:picMkLst>
          </pc:picChg>
        </pc:sldLayoutChg>
        <pc:sldLayoutChg chg="delSp mod">
          <pc:chgData name="Buitink, Fleur" userId="cf590200-e243-4b2e-a585-9874ef062f38" providerId="ADAL" clId="{A8794E4C-22D0-41AE-91F1-C6695F6ED763}" dt="2022-01-25T14:48:48.433" v="37" actId="478"/>
          <pc:sldLayoutMkLst>
            <pc:docMk/>
            <pc:sldMasterMk cId="3641486974" sldId="2147483648"/>
            <pc:sldLayoutMk cId="2646846720" sldId="2147483650"/>
          </pc:sldLayoutMkLst>
          <pc:spChg chg="del">
            <ac:chgData name="Buitink, Fleur" userId="cf590200-e243-4b2e-a585-9874ef062f38" providerId="ADAL" clId="{A8794E4C-22D0-41AE-91F1-C6695F6ED763}" dt="2022-01-25T14:48:46.237" v="35" actId="478"/>
            <ac:spMkLst>
              <pc:docMk/>
              <pc:sldMasterMk cId="3641486974" sldId="2147483648"/>
              <pc:sldLayoutMk cId="2646846720" sldId="2147483650"/>
              <ac:spMk id="7" creationId="{E07D8E4D-B322-D942-BC38-D7F60409B252}"/>
            </ac:spMkLst>
          </pc:spChg>
          <pc:spChg chg="del">
            <ac:chgData name="Buitink, Fleur" userId="cf590200-e243-4b2e-a585-9874ef062f38" providerId="ADAL" clId="{A8794E4C-22D0-41AE-91F1-C6695F6ED763}" dt="2022-01-25T14:48:47.406" v="36" actId="478"/>
            <ac:spMkLst>
              <pc:docMk/>
              <pc:sldMasterMk cId="3641486974" sldId="2147483648"/>
              <pc:sldLayoutMk cId="2646846720" sldId="2147483650"/>
              <ac:spMk id="8" creationId="{3E5EECF5-25A3-0B4B-A3A3-A7C94E7D7036}"/>
            </ac:spMkLst>
          </pc:spChg>
          <pc:picChg chg="del">
            <ac:chgData name="Buitink, Fleur" userId="cf590200-e243-4b2e-a585-9874ef062f38" providerId="ADAL" clId="{A8794E4C-22D0-41AE-91F1-C6695F6ED763}" dt="2022-01-25T14:48:48.433" v="37" actId="478"/>
            <ac:picMkLst>
              <pc:docMk/>
              <pc:sldMasterMk cId="3641486974" sldId="2147483648"/>
              <pc:sldLayoutMk cId="2646846720" sldId="2147483650"/>
              <ac:picMk id="6" creationId="{039DEE86-40DF-C74A-9A04-B6055F7B3F8B}"/>
            </ac:picMkLst>
          </pc:picChg>
        </pc:sldLayoutChg>
        <pc:sldLayoutChg chg="delSp mod">
          <pc:chgData name="Buitink, Fleur" userId="cf590200-e243-4b2e-a585-9874ef062f38" providerId="ADAL" clId="{A8794E4C-22D0-41AE-91F1-C6695F6ED763}" dt="2022-01-25T14:48:41.789" v="33" actId="478"/>
          <pc:sldLayoutMkLst>
            <pc:docMk/>
            <pc:sldMasterMk cId="3641486974" sldId="2147483648"/>
            <pc:sldLayoutMk cId="1341624264" sldId="2147483653"/>
          </pc:sldLayoutMkLst>
          <pc:spChg chg="del">
            <ac:chgData name="Buitink, Fleur" userId="cf590200-e243-4b2e-a585-9874ef062f38" providerId="ADAL" clId="{A8794E4C-22D0-41AE-91F1-C6695F6ED763}" dt="2022-01-25T14:48:40.803" v="32" actId="478"/>
            <ac:spMkLst>
              <pc:docMk/>
              <pc:sldMasterMk cId="3641486974" sldId="2147483648"/>
              <pc:sldLayoutMk cId="1341624264" sldId="2147483653"/>
              <ac:spMk id="10" creationId="{91471414-5971-9847-A9FC-BFE54C434B23}"/>
            </ac:spMkLst>
          </pc:spChg>
          <pc:spChg chg="del">
            <ac:chgData name="Buitink, Fleur" userId="cf590200-e243-4b2e-a585-9874ef062f38" providerId="ADAL" clId="{A8794E4C-22D0-41AE-91F1-C6695F6ED763}" dt="2022-01-25T14:48:40.124" v="31" actId="478"/>
            <ac:spMkLst>
              <pc:docMk/>
              <pc:sldMasterMk cId="3641486974" sldId="2147483648"/>
              <pc:sldLayoutMk cId="1341624264" sldId="2147483653"/>
              <ac:spMk id="11" creationId="{A7E0E0D9-0E6B-004D-96FC-F9322EA8A181}"/>
            </ac:spMkLst>
          </pc:spChg>
          <pc:picChg chg="del">
            <ac:chgData name="Buitink, Fleur" userId="cf590200-e243-4b2e-a585-9874ef062f38" providerId="ADAL" clId="{A8794E4C-22D0-41AE-91F1-C6695F6ED763}" dt="2022-01-25T14:48:41.789" v="33" actId="478"/>
            <ac:picMkLst>
              <pc:docMk/>
              <pc:sldMasterMk cId="3641486974" sldId="2147483648"/>
              <pc:sldLayoutMk cId="1341624264" sldId="2147483653"/>
              <ac:picMk id="7" creationId="{8D2AD3EC-E0F6-7645-929A-86B49ED34BBB}"/>
            </ac:picMkLst>
          </pc:picChg>
        </pc:sldLayoutChg>
        <pc:sldLayoutChg chg="delSp mod">
          <pc:chgData name="Buitink, Fleur" userId="cf590200-e243-4b2e-a585-9874ef062f38" providerId="ADAL" clId="{A8794E4C-22D0-41AE-91F1-C6695F6ED763}" dt="2022-01-25T14:48:56.308" v="41" actId="478"/>
          <pc:sldLayoutMkLst>
            <pc:docMk/>
            <pc:sldMasterMk cId="3641486974" sldId="2147483648"/>
            <pc:sldLayoutMk cId="1340692724" sldId="2147483654"/>
          </pc:sldLayoutMkLst>
          <pc:spChg chg="del">
            <ac:chgData name="Buitink, Fleur" userId="cf590200-e243-4b2e-a585-9874ef062f38" providerId="ADAL" clId="{A8794E4C-22D0-41AE-91F1-C6695F6ED763}" dt="2022-01-25T14:48:55.214" v="40" actId="478"/>
            <ac:spMkLst>
              <pc:docMk/>
              <pc:sldMasterMk cId="3641486974" sldId="2147483648"/>
              <pc:sldLayoutMk cId="1340692724" sldId="2147483654"/>
              <ac:spMk id="7" creationId="{E07D8E4D-B322-D942-BC38-D7F60409B252}"/>
            </ac:spMkLst>
          </pc:spChg>
          <pc:spChg chg="del">
            <ac:chgData name="Buitink, Fleur" userId="cf590200-e243-4b2e-a585-9874ef062f38" providerId="ADAL" clId="{A8794E4C-22D0-41AE-91F1-C6695F6ED763}" dt="2022-01-25T14:48:54.674" v="39" actId="478"/>
            <ac:spMkLst>
              <pc:docMk/>
              <pc:sldMasterMk cId="3641486974" sldId="2147483648"/>
              <pc:sldLayoutMk cId="1340692724" sldId="2147483654"/>
              <ac:spMk id="8" creationId="{3E5EECF5-25A3-0B4B-A3A3-A7C94E7D7036}"/>
            </ac:spMkLst>
          </pc:spChg>
          <pc:picChg chg="del">
            <ac:chgData name="Buitink, Fleur" userId="cf590200-e243-4b2e-a585-9874ef062f38" providerId="ADAL" clId="{A8794E4C-22D0-41AE-91F1-C6695F6ED763}" dt="2022-01-25T14:48:56.308" v="41" actId="478"/>
            <ac:picMkLst>
              <pc:docMk/>
              <pc:sldMasterMk cId="3641486974" sldId="2147483648"/>
              <pc:sldLayoutMk cId="1340692724" sldId="2147483654"/>
              <ac:picMk id="9" creationId="{8617EB2F-571B-2A4E-9F7B-E04F0A86F7A9}"/>
            </ac:picMkLst>
          </pc:picChg>
        </pc:sldLayoutChg>
        <pc:sldLayoutChg chg="delSp modSp mod">
          <pc:chgData name="Buitink, Fleur" userId="cf590200-e243-4b2e-a585-9874ef062f38" providerId="ADAL" clId="{A8794E4C-22D0-41AE-91F1-C6695F6ED763}" dt="2022-01-25T14:48:27.002" v="25" actId="478"/>
          <pc:sldLayoutMkLst>
            <pc:docMk/>
            <pc:sldMasterMk cId="3641486974" sldId="2147483648"/>
            <pc:sldLayoutMk cId="1051067155" sldId="2147483655"/>
          </pc:sldLayoutMkLst>
          <pc:spChg chg="del">
            <ac:chgData name="Buitink, Fleur" userId="cf590200-e243-4b2e-a585-9874ef062f38" providerId="ADAL" clId="{A8794E4C-22D0-41AE-91F1-C6695F6ED763}" dt="2022-01-25T14:48:25.614" v="23" actId="478"/>
            <ac:spMkLst>
              <pc:docMk/>
              <pc:sldMasterMk cId="3641486974" sldId="2147483648"/>
              <pc:sldLayoutMk cId="1051067155" sldId="2147483655"/>
              <ac:spMk id="4" creationId="{DFDBD2BC-DA55-2D4E-8862-5C21587C474A}"/>
            </ac:spMkLst>
          </pc:spChg>
          <pc:spChg chg="del mod">
            <ac:chgData name="Buitink, Fleur" userId="cf590200-e243-4b2e-a585-9874ef062f38" providerId="ADAL" clId="{A8794E4C-22D0-41AE-91F1-C6695F6ED763}" dt="2022-01-25T14:48:27.002" v="25" actId="478"/>
            <ac:spMkLst>
              <pc:docMk/>
              <pc:sldMasterMk cId="3641486974" sldId="2147483648"/>
              <pc:sldLayoutMk cId="1051067155" sldId="2147483655"/>
              <ac:spMk id="5" creationId="{F89539FD-5243-4C46-8F82-AD1320F7297A}"/>
            </ac:spMkLst>
          </pc:spChg>
          <pc:picChg chg="del">
            <ac:chgData name="Buitink, Fleur" userId="cf590200-e243-4b2e-a585-9874ef062f38" providerId="ADAL" clId="{A8794E4C-22D0-41AE-91F1-C6695F6ED763}" dt="2022-01-25T14:48:23.941" v="22" actId="478"/>
            <ac:picMkLst>
              <pc:docMk/>
              <pc:sldMasterMk cId="3641486974" sldId="2147483648"/>
              <pc:sldLayoutMk cId="1051067155" sldId="2147483655"/>
              <ac:picMk id="7" creationId="{B4B125FC-2D3E-0244-AD16-4F1AB1E9342A}"/>
            </ac:picMkLst>
          </pc:picChg>
        </pc:sldLayoutChg>
        <pc:sldLayoutChg chg="delSp mod">
          <pc:chgData name="Buitink, Fleur" userId="cf590200-e243-4b2e-a585-9874ef062f38" providerId="ADAL" clId="{A8794E4C-22D0-41AE-91F1-C6695F6ED763}" dt="2022-01-25T14:48:29.678" v="26" actId="478"/>
          <pc:sldLayoutMkLst>
            <pc:docMk/>
            <pc:sldMasterMk cId="3641486974" sldId="2147483648"/>
            <pc:sldLayoutMk cId="867535932" sldId="2147483656"/>
          </pc:sldLayoutMkLst>
          <pc:spChg chg="del">
            <ac:chgData name="Buitink, Fleur" userId="cf590200-e243-4b2e-a585-9874ef062f38" providerId="ADAL" clId="{A8794E4C-22D0-41AE-91F1-C6695F6ED763}" dt="2022-01-25T14:48:29.678" v="26" actId="478"/>
            <ac:spMkLst>
              <pc:docMk/>
              <pc:sldMasterMk cId="3641486974" sldId="2147483648"/>
              <pc:sldLayoutMk cId="867535932" sldId="2147483656"/>
              <ac:spMk id="5" creationId="{F89539FD-5243-4C46-8F82-AD1320F7297A}"/>
            </ac:spMkLst>
          </pc:spChg>
        </pc:sldLayoutChg>
        <pc:sldLayoutChg chg="delSp mod">
          <pc:chgData name="Buitink, Fleur" userId="cf590200-e243-4b2e-a585-9874ef062f38" providerId="ADAL" clId="{A8794E4C-22D0-41AE-91F1-C6695F6ED763}" dt="2022-01-25T14:48:37.487" v="30" actId="478"/>
          <pc:sldLayoutMkLst>
            <pc:docMk/>
            <pc:sldMasterMk cId="3641486974" sldId="2147483648"/>
            <pc:sldLayoutMk cId="2322944216" sldId="2147483657"/>
          </pc:sldLayoutMkLst>
          <pc:spChg chg="del">
            <ac:chgData name="Buitink, Fleur" userId="cf590200-e243-4b2e-a585-9874ef062f38" providerId="ADAL" clId="{A8794E4C-22D0-41AE-91F1-C6695F6ED763}" dt="2022-01-25T14:48:37.487" v="30" actId="478"/>
            <ac:spMkLst>
              <pc:docMk/>
              <pc:sldMasterMk cId="3641486974" sldId="2147483648"/>
              <pc:sldLayoutMk cId="2322944216" sldId="2147483657"/>
              <ac:spMk id="11" creationId="{A7E0E0D9-0E6B-004D-96FC-F9322EA8A181}"/>
            </ac:spMkLst>
          </pc:spChg>
        </pc:sldLayoutChg>
        <pc:sldLayoutChg chg="delSp mod">
          <pc:chgData name="Buitink, Fleur" userId="cf590200-e243-4b2e-a585-9874ef062f38" providerId="ADAL" clId="{A8794E4C-22D0-41AE-91F1-C6695F6ED763}" dt="2022-01-25T14:48:44.333" v="34" actId="478"/>
          <pc:sldLayoutMkLst>
            <pc:docMk/>
            <pc:sldMasterMk cId="3641486974" sldId="2147483648"/>
            <pc:sldLayoutMk cId="2730041371" sldId="2147483658"/>
          </pc:sldLayoutMkLst>
          <pc:spChg chg="del">
            <ac:chgData name="Buitink, Fleur" userId="cf590200-e243-4b2e-a585-9874ef062f38" providerId="ADAL" clId="{A8794E4C-22D0-41AE-91F1-C6695F6ED763}" dt="2022-01-25T14:48:44.333" v="34" actId="478"/>
            <ac:spMkLst>
              <pc:docMk/>
              <pc:sldMasterMk cId="3641486974" sldId="2147483648"/>
              <pc:sldLayoutMk cId="2730041371" sldId="2147483658"/>
              <ac:spMk id="11" creationId="{A7E0E0D9-0E6B-004D-96FC-F9322EA8A181}"/>
            </ac:spMkLst>
          </pc:spChg>
        </pc:sldLayoutChg>
        <pc:sldLayoutChg chg="delSp mod">
          <pc:chgData name="Buitink, Fleur" userId="cf590200-e243-4b2e-a585-9874ef062f38" providerId="ADAL" clId="{A8794E4C-22D0-41AE-91F1-C6695F6ED763}" dt="2022-01-25T14:48:52.704" v="38" actId="478"/>
          <pc:sldLayoutMkLst>
            <pc:docMk/>
            <pc:sldMasterMk cId="3641486974" sldId="2147483648"/>
            <pc:sldLayoutMk cId="1009169000" sldId="2147483659"/>
          </pc:sldLayoutMkLst>
          <pc:spChg chg="del">
            <ac:chgData name="Buitink, Fleur" userId="cf590200-e243-4b2e-a585-9874ef062f38" providerId="ADAL" clId="{A8794E4C-22D0-41AE-91F1-C6695F6ED763}" dt="2022-01-25T14:48:52.704" v="38" actId="478"/>
            <ac:spMkLst>
              <pc:docMk/>
              <pc:sldMasterMk cId="3641486974" sldId="2147483648"/>
              <pc:sldLayoutMk cId="1009169000" sldId="2147483659"/>
              <ac:spMk id="8" creationId="{3E5EECF5-25A3-0B4B-A3A3-A7C94E7D7036}"/>
            </ac:spMkLst>
          </pc:spChg>
        </pc:sldLayoutChg>
        <pc:sldLayoutChg chg="delSp mod">
          <pc:chgData name="Buitink, Fleur" userId="cf590200-e243-4b2e-a585-9874ef062f38" providerId="ADAL" clId="{A8794E4C-22D0-41AE-91F1-C6695F6ED763}" dt="2022-01-25T14:48:59.871" v="42" actId="478"/>
          <pc:sldLayoutMkLst>
            <pc:docMk/>
            <pc:sldMasterMk cId="3641486974" sldId="2147483648"/>
            <pc:sldLayoutMk cId="3662854059" sldId="2147483660"/>
          </pc:sldLayoutMkLst>
          <pc:spChg chg="del">
            <ac:chgData name="Buitink, Fleur" userId="cf590200-e243-4b2e-a585-9874ef062f38" providerId="ADAL" clId="{A8794E4C-22D0-41AE-91F1-C6695F6ED763}" dt="2022-01-25T14:48:59.871" v="42" actId="478"/>
            <ac:spMkLst>
              <pc:docMk/>
              <pc:sldMasterMk cId="3641486974" sldId="2147483648"/>
              <pc:sldLayoutMk cId="3662854059" sldId="2147483660"/>
              <ac:spMk id="8" creationId="{3E5EECF5-25A3-0B4B-A3A3-A7C94E7D7036}"/>
            </ac:spMkLst>
          </pc:spChg>
        </pc:sldLayoutChg>
      </pc:sldMasterChg>
    </pc:docChg>
  </pc:docChgLst>
  <pc:docChgLst>
    <pc:chgData name="Buitink, Fleur" userId="cf590200-e243-4b2e-a585-9874ef062f38" providerId="ADAL" clId="{9552EEC9-7134-4D04-9DB2-121E32E46506}"/>
    <pc:docChg chg="modSld">
      <pc:chgData name="Buitink, Fleur" userId="cf590200-e243-4b2e-a585-9874ef062f38" providerId="ADAL" clId="{9552EEC9-7134-4D04-9DB2-121E32E46506}" dt="2021-09-15T11:03:27.869" v="1"/>
      <pc:docMkLst>
        <pc:docMk/>
      </pc:docMkLst>
      <pc:sldChg chg="modSp modNotesTx">
        <pc:chgData name="Buitink, Fleur" userId="cf590200-e243-4b2e-a585-9874ef062f38" providerId="ADAL" clId="{9552EEC9-7134-4D04-9DB2-121E32E46506}" dt="2021-09-15T11:03:27.869" v="1"/>
        <pc:sldMkLst>
          <pc:docMk/>
          <pc:sldMk cId="427062573" sldId="278"/>
        </pc:sldMkLst>
        <pc:picChg chg="mod">
          <ac:chgData name="Buitink, Fleur" userId="cf590200-e243-4b2e-a585-9874ef062f38" providerId="ADAL" clId="{9552EEC9-7134-4D04-9DB2-121E32E46506}" dt="2021-09-15T11:03:27.869" v="1"/>
          <ac:picMkLst>
            <pc:docMk/>
            <pc:sldMk cId="427062573" sldId="278"/>
            <ac:picMk id="6" creationId="{266B7AC8-A2C5-4236-8C62-1E17179DED16}"/>
          </ac:picMkLst>
        </pc:picChg>
      </pc:sldChg>
    </pc:docChg>
  </pc:docChgLst>
  <pc:docChgLst>
    <pc:chgData name="Roordink, Bas" userId="e6b80f22-b7ea-4a1b-9826-4cad8536796c" providerId="ADAL" clId="{041B2560-018D-49C7-B58D-EDF018B3B6AC}"/>
    <pc:docChg chg="custSel modSld">
      <pc:chgData name="Roordink, Bas" userId="e6b80f22-b7ea-4a1b-9826-4cad8536796c" providerId="ADAL" clId="{041B2560-018D-49C7-B58D-EDF018B3B6AC}" dt="2022-01-27T13:14:43.105" v="68" actId="6549"/>
      <pc:docMkLst>
        <pc:docMk/>
      </pc:docMkLst>
      <pc:sldChg chg="modSp mod">
        <pc:chgData name="Roordink, Bas" userId="e6b80f22-b7ea-4a1b-9826-4cad8536796c" providerId="ADAL" clId="{041B2560-018D-49C7-B58D-EDF018B3B6AC}" dt="2022-01-18T14:30:55.115" v="67" actId="20577"/>
        <pc:sldMkLst>
          <pc:docMk/>
          <pc:sldMk cId="1573546633" sldId="273"/>
        </pc:sldMkLst>
        <pc:spChg chg="mod">
          <ac:chgData name="Roordink, Bas" userId="e6b80f22-b7ea-4a1b-9826-4cad8536796c" providerId="ADAL" clId="{041B2560-018D-49C7-B58D-EDF018B3B6AC}" dt="2022-01-18T14:30:55.115" v="67" actId="20577"/>
          <ac:spMkLst>
            <pc:docMk/>
            <pc:sldMk cId="1573546633" sldId="273"/>
            <ac:spMk id="3" creationId="{E8E46241-0006-440B-B286-03AD5E19865E}"/>
          </ac:spMkLst>
        </pc:spChg>
      </pc:sldChg>
      <pc:sldChg chg="modNotesTx">
        <pc:chgData name="Roordink, Bas" userId="e6b80f22-b7ea-4a1b-9826-4cad8536796c" providerId="ADAL" clId="{041B2560-018D-49C7-B58D-EDF018B3B6AC}" dt="2022-01-27T13:14:43.105" v="68" actId="6549"/>
        <pc:sldMkLst>
          <pc:docMk/>
          <pc:sldMk cId="160370366"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5C2C8-B723-4546-AA45-0F060A885A57}" type="datetimeFigureOut">
              <a:rPr lang="nl-NL" smtClean="0"/>
              <a:t>24-2-2022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30059-9356-5542-B7AC-C623CB1A6CD8}" type="slidenum">
              <a:rPr lang="nl-NL" smtClean="0"/>
              <a:t>‹nr.›</a:t>
            </a:fld>
            <a:endParaRPr lang="nl-NL"/>
          </a:p>
        </p:txBody>
      </p:sp>
    </p:spTree>
    <p:extLst>
      <p:ext uri="{BB962C8B-B14F-4D97-AF65-F5344CB8AC3E}">
        <p14:creationId xmlns:p14="http://schemas.microsoft.com/office/powerpoint/2010/main" val="276429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e_SGdUfd46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eiligheidsdag2022.volkerwessels.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71730059-9356-5542-B7AC-C623CB1A6CD8}" type="slidenum">
              <a:rPr lang="tr-TR" smtClean="0"/>
              <a:t>2</a:t>
            </a:fld>
            <a:endParaRPr lang="tr-TR" dirty="0"/>
          </a:p>
        </p:txBody>
      </p:sp>
    </p:spTree>
    <p:extLst>
      <p:ext uri="{BB962C8B-B14F-4D97-AF65-F5344CB8AC3E}">
        <p14:creationId xmlns:p14="http://schemas.microsoft.com/office/powerpoint/2010/main" val="148626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71730059-9356-5542-B7AC-C623CB1A6CD8}" type="slidenum">
              <a:rPr lang="tr-TR" smtClean="0"/>
              <a:t>3</a:t>
            </a:fld>
            <a:endParaRPr lang="tr-TR" dirty="0"/>
          </a:p>
        </p:txBody>
      </p:sp>
    </p:spTree>
    <p:extLst>
      <p:ext uri="{BB962C8B-B14F-4D97-AF65-F5344CB8AC3E}">
        <p14:creationId xmlns:p14="http://schemas.microsoft.com/office/powerpoint/2010/main" val="166232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71730059-9356-5542-B7AC-C623CB1A6CD8}" type="slidenum">
              <a:rPr lang="tr-TR" smtClean="0"/>
              <a:t>4</a:t>
            </a:fld>
            <a:endParaRPr lang="tr-TR" dirty="0"/>
          </a:p>
        </p:txBody>
      </p:sp>
    </p:spTree>
    <p:extLst>
      <p:ext uri="{BB962C8B-B14F-4D97-AF65-F5344CB8AC3E}">
        <p14:creationId xmlns:p14="http://schemas.microsoft.com/office/powerpoint/2010/main" val="50814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20000"/>
              </a:lnSpc>
            </a:pPr>
            <a:br>
              <a:rPr lang="tr-TR"/>
            </a:br>
            <a:endParaRPr lang="tr-TR"/>
          </a:p>
          <a:p>
            <a:endParaRPr lang="tr-TR" dirty="0"/>
          </a:p>
        </p:txBody>
      </p:sp>
      <p:sp>
        <p:nvSpPr>
          <p:cNvPr id="4" name="Tijdelijke aanduiding voor dianummer 3"/>
          <p:cNvSpPr>
            <a:spLocks noGrp="1"/>
          </p:cNvSpPr>
          <p:nvPr>
            <p:ph type="sldNum" sz="quarter" idx="5"/>
          </p:nvPr>
        </p:nvSpPr>
        <p:spPr/>
        <p:txBody>
          <a:bodyPr/>
          <a:lstStyle/>
          <a:p>
            <a:fld id="{71730059-9356-5542-B7AC-C623CB1A6CD8}" type="slidenum">
              <a:rPr lang="tr-TR" smtClean="0"/>
              <a:t>5</a:t>
            </a:fld>
            <a:endParaRPr lang="tr-TR" dirty="0"/>
          </a:p>
        </p:txBody>
      </p:sp>
    </p:spTree>
    <p:extLst>
      <p:ext uri="{BB962C8B-B14F-4D97-AF65-F5344CB8AC3E}">
        <p14:creationId xmlns:p14="http://schemas.microsoft.com/office/powerpoint/2010/main" val="3963102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tr-TR" dirty="0"/>
              <a:t>Bu animasyon belirtilen internet stesinde farklı dillerde bulunabilir: https://www.volkerwessels.com/veiligheidsdag_2022</a:t>
            </a:r>
          </a:p>
          <a:p>
            <a:endParaRPr lang="tr-TR" dirty="0"/>
          </a:p>
          <a:p>
            <a:r>
              <a:rPr lang="tr-TR" dirty="0"/>
              <a:t>Eğer animasyon görüntüden açılmazsa, aşağıdaki linki tarayıcınıza kopyalayıp </a:t>
            </a:r>
            <a:r>
              <a:rPr lang="tr-TR"/>
              <a:t>yapıştırabilirsiniz:</a:t>
            </a:r>
            <a:r>
              <a:rPr lang="nl-NL" i="1">
                <a:solidFill>
                  <a:srgbClr val="FF0000"/>
                </a:solidFill>
              </a:rPr>
              <a:t> </a:t>
            </a:r>
            <a:r>
              <a:rPr lang="nl-NL" sz="1800" u="sng">
                <a:solidFill>
                  <a:srgbClr val="0563C1"/>
                </a:solidFill>
                <a:effectLst/>
                <a:latin typeface="Calibri" panose="020F0502020204030204" pitchFamily="34" charset="0"/>
                <a:ea typeface="Calibri" panose="020F0502020204030204" pitchFamily="34" charset="0"/>
                <a:hlinkClick r:id="rId3"/>
              </a:rPr>
              <a:t>https://youtu.be/e_SGdUfd46M</a:t>
            </a:r>
            <a:endParaRPr lang="tr-TR" i="1" dirty="0">
              <a:solidFill>
                <a:srgbClr val="FF0000"/>
              </a:solidFill>
            </a:endParaRPr>
          </a:p>
          <a:p>
            <a:r>
              <a:rPr lang="tr-TR" dirty="0"/>
              <a:t>NOT: HER ZAMAN CHROME KULLANIN</a:t>
            </a:r>
          </a:p>
        </p:txBody>
      </p:sp>
      <p:sp>
        <p:nvSpPr>
          <p:cNvPr id="4" name="Tijdelijke aanduiding voor dianummer 3"/>
          <p:cNvSpPr>
            <a:spLocks noGrp="1"/>
          </p:cNvSpPr>
          <p:nvPr>
            <p:ph type="sldNum" sz="quarter" idx="5"/>
          </p:nvPr>
        </p:nvSpPr>
        <p:spPr/>
        <p:txBody>
          <a:bodyPr/>
          <a:lstStyle/>
          <a:p>
            <a:fld id="{71730059-9356-5542-B7AC-C623CB1A6CD8}" type="slidenum">
              <a:rPr lang="tr-TR" smtClean="0"/>
              <a:t>6</a:t>
            </a:fld>
            <a:endParaRPr lang="tr-TR" dirty="0"/>
          </a:p>
        </p:txBody>
      </p:sp>
    </p:spTree>
    <p:extLst>
      <p:ext uri="{BB962C8B-B14F-4D97-AF65-F5344CB8AC3E}">
        <p14:creationId xmlns:p14="http://schemas.microsoft.com/office/powerpoint/2010/main" val="59269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a:t>Oyun şuradan oynanabilir: </a:t>
            </a:r>
            <a:r>
              <a:rPr lang="tr-TR" sz="1800" u="sng">
                <a:solidFill>
                  <a:schemeClr val="tx1"/>
                </a:solidFill>
                <a:effectLst/>
                <a:highlight>
                  <a:srgbClr val="FFFF00"/>
                </a:highligh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Https://veiligheidsdag2022.volkerwessels.com/veya</a:t>
            </a:r>
            <a:r>
              <a:rPr lang="tr-TR" sz="1200">
                <a:solidFill>
                  <a:schemeClr val="tx1"/>
                </a:solidFill>
              </a:rPr>
              <a:t> </a:t>
            </a:r>
            <a:r>
              <a:rPr lang="tr-TR" sz="1200" kern="1200">
                <a:solidFill>
                  <a:schemeClr val="tx1"/>
                </a:solidFill>
                <a:effectLst/>
                <a:latin typeface="+mn-lt"/>
                <a:ea typeface="+mn-ea"/>
                <a:cs typeface="+mn-cs"/>
              </a:rPr>
              <a:t>veya görüntüye tıklanarak </a:t>
            </a:r>
            <a:r>
              <a:rPr lang="tr-TR" b="1"/>
              <a:t>!! NOT: HER ZAMAN CHROME KULLANIN!</a:t>
            </a:r>
            <a:br>
              <a:rPr lang="tr-TR" sz="1200" kern="1200">
                <a:solidFill>
                  <a:schemeClr val="tx1"/>
                </a:solidFill>
                <a:effectLst/>
                <a:latin typeface="+mn-lt"/>
                <a:ea typeface="+mn-ea"/>
                <a:cs typeface="+mn-cs"/>
              </a:rPr>
            </a:br>
            <a:endParaRPr lang="tr-TR" sz="1200" kern="1200">
              <a:solidFill>
                <a:schemeClr val="tx1"/>
              </a:solidFill>
              <a:effectLst/>
              <a:latin typeface="+mn-lt"/>
              <a:ea typeface="+mn-ea"/>
              <a:cs typeface="+mn-cs"/>
            </a:endParaRPr>
          </a:p>
          <a:p>
            <a:r>
              <a:rPr lang="tr-TR" sz="1200" kern="1200">
                <a:solidFill>
                  <a:schemeClr val="tx1"/>
                </a:solidFill>
                <a:effectLst/>
                <a:latin typeface="+mn-lt"/>
                <a:ea typeface="+mn-ea"/>
                <a:cs typeface="+mn-cs"/>
              </a:rPr>
              <a:t>Hollandaca versiyonu kullanıcı adı: Veiligheid2022</a:t>
            </a:r>
          </a:p>
          <a:p>
            <a:r>
              <a:rPr lang="tr-TR" sz="1200" kern="1200">
                <a:solidFill>
                  <a:schemeClr val="tx1"/>
                </a:solidFill>
                <a:effectLst/>
                <a:latin typeface="+mn-lt"/>
                <a:ea typeface="+mn-ea"/>
                <a:cs typeface="+mn-cs"/>
              </a:rPr>
              <a:t>İngilizce versiyonu kullanıcı adı: Veiligheid2022_ENG</a:t>
            </a:r>
          </a:p>
          <a:p>
            <a:r>
              <a:rPr lang="tr-TR" sz="1200" kern="1200">
                <a:solidFill>
                  <a:schemeClr val="tx1"/>
                </a:solidFill>
                <a:effectLst/>
                <a:latin typeface="+mn-lt"/>
                <a:ea typeface="+mn-ea"/>
                <a:cs typeface="+mn-cs"/>
              </a:rPr>
              <a:t>Polonyaca versiyonu kullanıcı adı: Veiligheid2022_PL</a:t>
            </a:r>
          </a:p>
          <a:p>
            <a:r>
              <a:rPr lang="tr-TR" sz="1200" kern="1200">
                <a:solidFill>
                  <a:schemeClr val="tx1"/>
                </a:solidFill>
                <a:effectLst/>
                <a:latin typeface="+mn-lt"/>
                <a:ea typeface="+mn-ea"/>
                <a:cs typeface="+mn-cs"/>
              </a:rPr>
              <a:t>Türkçe versiyonu kullanıcı adı: Veiligheid2022_TUR</a:t>
            </a:r>
          </a:p>
          <a:p>
            <a:r>
              <a:rPr lang="tr-TR" sz="1200" kern="1200">
                <a:solidFill>
                  <a:schemeClr val="tx1"/>
                </a:solidFill>
                <a:effectLst/>
                <a:latin typeface="+mn-lt"/>
                <a:ea typeface="+mn-ea"/>
                <a:cs typeface="+mn-cs"/>
              </a:rPr>
              <a:t>Romence versiyonu kullanıcı adı: Veiligheid2022_ROE</a:t>
            </a:r>
          </a:p>
          <a:p>
            <a:r>
              <a:rPr lang="tr-TR" sz="1200" kern="1200">
                <a:solidFill>
                  <a:schemeClr val="tx1"/>
                </a:solidFill>
                <a:effectLst/>
                <a:latin typeface="+mn-lt"/>
                <a:ea typeface="+mn-ea"/>
                <a:cs typeface="+mn-cs"/>
              </a:rPr>
              <a:t>Almanca versiyonu kullanıcı adı: Veiligheid2022_DUI</a:t>
            </a:r>
          </a:p>
          <a:p>
            <a:r>
              <a:rPr lang="tr-TR" sz="1200" kern="1200">
                <a:solidFill>
                  <a:schemeClr val="tx1"/>
                </a:solidFill>
                <a:effectLst/>
                <a:latin typeface="+mn-lt"/>
                <a:ea typeface="+mn-ea"/>
                <a:cs typeface="+mn-cs"/>
              </a:rPr>
              <a:t>Bulgarca versiyonu kullanıcı adı: Veiligheid2022_BUL</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a:solidFill>
                  <a:schemeClr val="tx1"/>
                </a:solidFill>
                <a:effectLst/>
                <a:latin typeface="+mn-lt"/>
                <a:ea typeface="+mn-ea"/>
                <a:cs typeface="+mn-cs"/>
              </a:rPr>
              <a:t>Portekizce versiyonu kullanıcı adı: Veiligheid2022_PT</a:t>
            </a:r>
          </a:p>
          <a:p>
            <a:br>
              <a:rPr lang="tr-TR" sz="1200" kern="1200">
                <a:solidFill>
                  <a:schemeClr val="tx1"/>
                </a:solidFill>
                <a:effectLst/>
                <a:latin typeface="+mn-lt"/>
                <a:ea typeface="+mn-ea"/>
                <a:cs typeface="+mn-cs"/>
              </a:rPr>
            </a:br>
            <a:r>
              <a:rPr lang="tr-TR" sz="1200" kern="1200">
                <a:solidFill>
                  <a:schemeClr val="tx1"/>
                </a:solidFill>
                <a:effectLst/>
                <a:latin typeface="+mn-lt"/>
                <a:ea typeface="+mn-ea"/>
                <a:cs typeface="+mn-cs"/>
              </a:rPr>
              <a:t>Tüm versiyonlar için şifre: Versnel</a:t>
            </a:r>
          </a:p>
          <a:p>
            <a:endParaRPr lang="tr-TR"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a:t>Bunlar eğitmen kılavuzundan da bulunabilir. Ayrıca belirtilen internet sitesinden de bulunabilir: </a:t>
            </a:r>
            <a:r>
              <a:rPr lang="tr-TR"/>
              <a:t>https://www.volkerwessels.com/veiligheidsdag_2022</a:t>
            </a:r>
            <a:br>
              <a:rPr lang="tr-TR" sz="1200" kern="1200">
                <a:solidFill>
                  <a:schemeClr val="tx1"/>
                </a:solidFill>
                <a:effectLst/>
                <a:latin typeface="+mn-lt"/>
                <a:ea typeface="+mn-ea"/>
                <a:cs typeface="+mn-cs"/>
              </a:rPr>
            </a:br>
            <a:endParaRPr lang="tr-TR" sz="1200" kern="1200">
              <a:solidFill>
                <a:schemeClr val="tx1"/>
              </a:solidFill>
              <a:effectLst/>
              <a:latin typeface="+mn-lt"/>
              <a:ea typeface="+mn-ea"/>
              <a:cs typeface="+mn-cs"/>
            </a:endParaRPr>
          </a:p>
          <a:p>
            <a:r>
              <a:rPr lang="tr-TR" sz="1200" kern="1200">
                <a:solidFill>
                  <a:schemeClr val="tx1"/>
                </a:solidFill>
                <a:effectLst/>
                <a:latin typeface="+mn-lt"/>
                <a:ea typeface="+mn-ea"/>
                <a:cs typeface="+mn-cs"/>
              </a:rPr>
              <a:t> </a:t>
            </a:r>
          </a:p>
          <a:p>
            <a:endParaRPr lang="tr-TR" dirty="0"/>
          </a:p>
        </p:txBody>
      </p:sp>
      <p:sp>
        <p:nvSpPr>
          <p:cNvPr id="4" name="Tijdelijke aanduiding voor dianummer 3"/>
          <p:cNvSpPr>
            <a:spLocks noGrp="1"/>
          </p:cNvSpPr>
          <p:nvPr>
            <p:ph type="sldNum" sz="quarter" idx="5"/>
          </p:nvPr>
        </p:nvSpPr>
        <p:spPr/>
        <p:txBody>
          <a:bodyPr/>
          <a:lstStyle/>
          <a:p>
            <a:fld id="{71730059-9356-5542-B7AC-C623CB1A6CD8}" type="slidenum">
              <a:rPr lang="tr-TR" smtClean="0"/>
              <a:t>7</a:t>
            </a:fld>
            <a:endParaRPr lang="tr-TR" dirty="0"/>
          </a:p>
        </p:txBody>
      </p:sp>
    </p:spTree>
    <p:extLst>
      <p:ext uri="{BB962C8B-B14F-4D97-AF65-F5344CB8AC3E}">
        <p14:creationId xmlns:p14="http://schemas.microsoft.com/office/powerpoint/2010/main" val="161225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tr-TR"/>
              <a:t>Değerlendirme: Kağıttaki soruları birbirinizle tartışın. </a:t>
            </a:r>
          </a:p>
          <a:p>
            <a:endParaRPr lang="tr-TR"/>
          </a:p>
          <a:p>
            <a:r>
              <a:rPr lang="tr-TR"/>
              <a:t>Geri bildirim: Günün </a:t>
            </a:r>
            <a:r>
              <a:rPr lang="tr-TR" sz="1200" kern="1200">
                <a:solidFill>
                  <a:schemeClr val="tx1"/>
                </a:solidFill>
                <a:effectLst/>
                <a:latin typeface="+mn-lt"/>
                <a:ea typeface="+mn-ea"/>
                <a:cs typeface="+mn-cs"/>
              </a:rPr>
              <a:t>kısa bir özetini çıkarın ve bir fotoğraf ile birlikte eiligheid@volkerwessels.com adresine gönderin</a:t>
            </a:r>
            <a:endParaRPr lang="tr-TR"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71730059-9356-5542-B7AC-C623CB1A6CD8}" type="slidenum">
              <a:rPr lang="tr-TR" smtClean="0"/>
              <a:t>8</a:t>
            </a:fld>
            <a:endParaRPr lang="tr-TR" dirty="0"/>
          </a:p>
        </p:txBody>
      </p:sp>
    </p:spTree>
    <p:extLst>
      <p:ext uri="{BB962C8B-B14F-4D97-AF65-F5344CB8AC3E}">
        <p14:creationId xmlns:p14="http://schemas.microsoft.com/office/powerpoint/2010/main" val="112940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71730059-9356-5542-B7AC-C623CB1A6CD8}" type="slidenum">
              <a:rPr lang="tr-TR" smtClean="0"/>
              <a:t>9</a:t>
            </a:fld>
            <a:endParaRPr lang="tr-TR" dirty="0"/>
          </a:p>
        </p:txBody>
      </p:sp>
    </p:spTree>
    <p:extLst>
      <p:ext uri="{BB962C8B-B14F-4D97-AF65-F5344CB8AC3E}">
        <p14:creationId xmlns:p14="http://schemas.microsoft.com/office/powerpoint/2010/main" val="3046353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MSLAG">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8321040" cy="2387600"/>
          </a:xfrm>
        </p:spPr>
        <p:txBody>
          <a:bodyPr anchor="b"/>
          <a:lstStyle>
            <a:lvl1pPr algn="l">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832104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10510671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Pagina 1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a:extLst>
              <a:ext uri="{FF2B5EF4-FFF2-40B4-BE49-F238E27FC236}">
                <a16:creationId xmlns:a16="http://schemas.microsoft.com/office/drawing/2014/main" id="{B6DBA526-162B-0B4C-823B-DD00F481D284}"/>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366285405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MSLAG">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8321040" cy="2387600"/>
          </a:xfrm>
        </p:spPr>
        <p:txBody>
          <a:bodyPr anchor="b"/>
          <a:lstStyle>
            <a:lvl1pPr algn="l">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832104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8675359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agin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7587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Pagin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232294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agina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13416242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Pagina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273004137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4684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0916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agina 1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a:extLst>
              <a:ext uri="{FF2B5EF4-FFF2-40B4-BE49-F238E27FC236}">
                <a16:creationId xmlns:a16="http://schemas.microsoft.com/office/drawing/2014/main" id="{B6DBA526-162B-0B4C-823B-DD00F481D284}"/>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13406927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074628F-69FD-CA41-8C79-B23139C53FDC}"/>
              </a:ext>
            </a:extLst>
          </p:cNvPr>
          <p:cNvSpPr>
            <a:spLocks noGrp="1"/>
          </p:cNvSpPr>
          <p:nvPr>
            <p:ph type="title"/>
          </p:nvPr>
        </p:nvSpPr>
        <p:spPr>
          <a:xfrm>
            <a:off x="838200" y="741680"/>
            <a:ext cx="10515600" cy="949008"/>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70D8E5CA-E8EA-5C4A-8BE1-E97760729F04}"/>
              </a:ext>
            </a:extLst>
          </p:cNvPr>
          <p:cNvSpPr>
            <a:spLocks noGrp="1"/>
          </p:cNvSpPr>
          <p:nvPr>
            <p:ph type="body" idx="1"/>
          </p:nvPr>
        </p:nvSpPr>
        <p:spPr>
          <a:xfrm>
            <a:off x="838200" y="1825625"/>
            <a:ext cx="10515600" cy="4064000"/>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voettekst 4">
            <a:extLst>
              <a:ext uri="{FF2B5EF4-FFF2-40B4-BE49-F238E27FC236}">
                <a16:creationId xmlns:a16="http://schemas.microsoft.com/office/drawing/2014/main" id="{F96F3169-F004-1E41-859E-C1F213D219E5}"/>
              </a:ext>
            </a:extLst>
          </p:cNvPr>
          <p:cNvSpPr>
            <a:spLocks noGrp="1"/>
          </p:cNvSpPr>
          <p:nvPr>
            <p:ph type="ftr" sz="quarter" idx="3"/>
          </p:nvPr>
        </p:nvSpPr>
        <p:spPr>
          <a:xfrm>
            <a:off x="838200" y="6066234"/>
            <a:ext cx="4185920" cy="221457"/>
          </a:xfrm>
          <a:prstGeom prst="rect">
            <a:avLst/>
          </a:prstGeom>
        </p:spPr>
        <p:txBody>
          <a:bodyPr/>
          <a:lstStyle>
            <a:lvl1pPr algn="l">
              <a:defRPr sz="1000">
                <a:solidFill>
                  <a:schemeClr val="tx1"/>
                </a:solidFill>
              </a:defRPr>
            </a:lvl1pPr>
          </a:lstStyle>
          <a:p>
            <a:r>
              <a:rPr lang="nl-NL"/>
              <a:t>Onderdeel van de campagne ‘Samen vallen voor veiligheid’.</a:t>
            </a:r>
            <a:endParaRPr lang="nl-NL" dirty="0"/>
          </a:p>
        </p:txBody>
      </p:sp>
      <p:sp>
        <p:nvSpPr>
          <p:cNvPr id="8" name="Tijdelijke aanduiding voor dianummer 5">
            <a:extLst>
              <a:ext uri="{FF2B5EF4-FFF2-40B4-BE49-F238E27FC236}">
                <a16:creationId xmlns:a16="http://schemas.microsoft.com/office/drawing/2014/main" id="{CAF06113-FFA7-1846-9695-2AC84ECFB0A3}"/>
              </a:ext>
            </a:extLst>
          </p:cNvPr>
          <p:cNvSpPr>
            <a:spLocks noGrp="1"/>
          </p:cNvSpPr>
          <p:nvPr>
            <p:ph type="sldNum" sz="quarter" idx="4"/>
          </p:nvPr>
        </p:nvSpPr>
        <p:spPr>
          <a:xfrm>
            <a:off x="342900" y="6066234"/>
            <a:ext cx="495300" cy="221457"/>
          </a:xfrm>
          <a:prstGeom prst="rect">
            <a:avLst/>
          </a:prstGeom>
        </p:spPr>
        <p:txBody>
          <a:bodyPr/>
          <a:lstStyle>
            <a:lvl1pPr algn="l">
              <a:defRPr sz="1000">
                <a:solidFill>
                  <a:schemeClr val="tx1"/>
                </a:solidFill>
              </a:defRPr>
            </a:lvl1pPr>
          </a:lstStyle>
          <a:p>
            <a:fld id="{4EE4AD8C-2841-0441-ABCE-FDDBA89E857F}" type="slidenum">
              <a:rPr lang="nl-NL" smtClean="0"/>
              <a:pPr/>
              <a:t>‹nr.›</a:t>
            </a:fld>
            <a:endParaRPr lang="nl-NL" dirty="0"/>
          </a:p>
        </p:txBody>
      </p:sp>
      <p:pic>
        <p:nvPicPr>
          <p:cNvPr id="9" name="Afbeelding 8">
            <a:extLst>
              <a:ext uri="{FF2B5EF4-FFF2-40B4-BE49-F238E27FC236}">
                <a16:creationId xmlns:a16="http://schemas.microsoft.com/office/drawing/2014/main" id="{2D734FFE-290E-224F-ACC3-02E50E931091}"/>
              </a:ext>
            </a:extLst>
          </p:cNvPr>
          <p:cNvPicPr>
            <a:picLocks noChangeAspect="1"/>
          </p:cNvPicPr>
          <p:nvPr userDrawn="1"/>
        </p:nvPicPr>
        <p:blipFill>
          <a:blip r:embed="rId12"/>
          <a:stretch>
            <a:fillRect/>
          </a:stretch>
        </p:blipFill>
        <p:spPr>
          <a:xfrm>
            <a:off x="0" y="0"/>
            <a:ext cx="12192000" cy="393700"/>
          </a:xfrm>
          <a:prstGeom prst="rect">
            <a:avLst/>
          </a:prstGeom>
        </p:spPr>
      </p:pic>
      <p:pic>
        <p:nvPicPr>
          <p:cNvPr id="10" name="Afbeelding 9">
            <a:extLst>
              <a:ext uri="{FF2B5EF4-FFF2-40B4-BE49-F238E27FC236}">
                <a16:creationId xmlns:a16="http://schemas.microsoft.com/office/drawing/2014/main" id="{6CF49184-0590-824E-BF9A-DE0914F033CA}"/>
              </a:ext>
            </a:extLst>
          </p:cNvPr>
          <p:cNvPicPr>
            <a:picLocks noChangeAspect="1"/>
          </p:cNvPicPr>
          <p:nvPr userDrawn="1"/>
        </p:nvPicPr>
        <p:blipFill>
          <a:blip r:embed="rId12"/>
          <a:stretch>
            <a:fillRect/>
          </a:stretch>
        </p:blipFill>
        <p:spPr>
          <a:xfrm>
            <a:off x="0" y="6464300"/>
            <a:ext cx="12192000" cy="393700"/>
          </a:xfrm>
          <a:prstGeom prst="rect">
            <a:avLst/>
          </a:prstGeom>
        </p:spPr>
      </p:pic>
      <p:pic>
        <p:nvPicPr>
          <p:cNvPr id="18" name="Afbeelding 17" descr="Afbeelding met geel, mensen, tekening, man&#10;&#10;Automatisch gegenereerde beschrijving">
            <a:extLst>
              <a:ext uri="{FF2B5EF4-FFF2-40B4-BE49-F238E27FC236}">
                <a16:creationId xmlns:a16="http://schemas.microsoft.com/office/drawing/2014/main" id="{62D31040-170C-634D-A801-DB5693374B0C}"/>
              </a:ext>
            </a:extLst>
          </p:cNvPr>
          <p:cNvPicPr>
            <a:picLocks noChangeAspect="1"/>
          </p:cNvPicPr>
          <p:nvPr userDrawn="1"/>
        </p:nvPicPr>
        <p:blipFill>
          <a:blip r:embed="rId13"/>
          <a:stretch>
            <a:fillRect/>
          </a:stretch>
        </p:blipFill>
        <p:spPr>
          <a:xfrm>
            <a:off x="11007114" y="0"/>
            <a:ext cx="841986" cy="1250950"/>
          </a:xfrm>
          <a:prstGeom prst="rect">
            <a:avLst/>
          </a:prstGeom>
        </p:spPr>
      </p:pic>
    </p:spTree>
    <p:extLst>
      <p:ext uri="{BB962C8B-B14F-4D97-AF65-F5344CB8AC3E}">
        <p14:creationId xmlns:p14="http://schemas.microsoft.com/office/powerpoint/2010/main" val="364148697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49" r:id="rId3"/>
    <p:sldLayoutId id="2147483657" r:id="rId4"/>
    <p:sldLayoutId id="2147483653" r:id="rId5"/>
    <p:sldLayoutId id="2147483658" r:id="rId6"/>
    <p:sldLayoutId id="2147483650" r:id="rId7"/>
    <p:sldLayoutId id="2147483659" r:id="rId8"/>
    <p:sldLayoutId id="2147483654" r:id="rId9"/>
    <p:sldLayoutId id="2147483660" r:id="rId10"/>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e_SGdUfd46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veiligheidsdag2022.volkerwessels.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A767E-3DB7-7B46-855B-3C179A0A7873}"/>
              </a:ext>
            </a:extLst>
          </p:cNvPr>
          <p:cNvSpPr>
            <a:spLocks noGrp="1"/>
          </p:cNvSpPr>
          <p:nvPr>
            <p:ph type="ctrTitle"/>
          </p:nvPr>
        </p:nvSpPr>
        <p:spPr>
          <a:xfrm>
            <a:off x="644155" y="1931655"/>
            <a:ext cx="8962300" cy="2387600"/>
          </a:xfrm>
        </p:spPr>
        <p:txBody>
          <a:bodyPr>
            <a:normAutofit fontScale="90000"/>
          </a:bodyPr>
          <a:lstStyle/>
          <a:p>
            <a:r>
              <a:rPr lang="tr-TR" dirty="0"/>
              <a:t>GÜVENLİK GÜNÜ</a:t>
            </a:r>
            <a:r>
              <a:rPr lang="tr-TR" sz="5400" dirty="0"/>
              <a:t> </a:t>
            </a:r>
            <a:br>
              <a:rPr lang="tr-TR" dirty="0"/>
            </a:br>
            <a:r>
              <a:rPr lang="tr-TR" sz="4000" dirty="0"/>
              <a:t>GÜVENLİĞİ ARTTIRIN! HIZLANMAMIZA YARDIMCI OLACAK MISINIZ? </a:t>
            </a:r>
            <a:br>
              <a:rPr lang="tr-TR" sz="3600" dirty="0"/>
            </a:br>
            <a:br>
              <a:rPr lang="tr-TR" sz="3600" dirty="0"/>
            </a:br>
            <a:br>
              <a:rPr lang="tr-TR" sz="3600" dirty="0"/>
            </a:br>
            <a:r>
              <a:rPr lang="tr-TR" sz="2000" dirty="0"/>
              <a:t>30 Mart 2022</a:t>
            </a:r>
          </a:p>
        </p:txBody>
      </p:sp>
      <p:sp>
        <p:nvSpPr>
          <p:cNvPr id="3" name="Ondertitel 2">
            <a:extLst>
              <a:ext uri="{FF2B5EF4-FFF2-40B4-BE49-F238E27FC236}">
                <a16:creationId xmlns:a16="http://schemas.microsoft.com/office/drawing/2014/main" id="{5AC63826-AA46-8547-9011-215698E5E527}"/>
              </a:ext>
            </a:extLst>
          </p:cNvPr>
          <p:cNvSpPr>
            <a:spLocks noGrp="1"/>
          </p:cNvSpPr>
          <p:nvPr>
            <p:ph type="subTitle" idx="1"/>
          </p:nvPr>
        </p:nvSpPr>
        <p:spPr>
          <a:xfrm>
            <a:off x="644155" y="4737150"/>
            <a:ext cx="8321040" cy="1655762"/>
          </a:xfrm>
        </p:spPr>
        <p:txBody>
          <a:bodyPr/>
          <a:lstStyle/>
          <a:p>
            <a:endParaRPr lang="tr-TR"/>
          </a:p>
          <a:p>
            <a:r>
              <a:rPr lang="tr-TR"/>
              <a:t>BAŞLANGIÇ SUNUMU</a:t>
            </a:r>
          </a:p>
          <a:p>
            <a:endParaRPr lang="tr-TR" sz="1800" dirty="0"/>
          </a:p>
        </p:txBody>
      </p:sp>
      <p:pic>
        <p:nvPicPr>
          <p:cNvPr id="7" name="Afbeelding 6">
            <a:extLst>
              <a:ext uri="{FF2B5EF4-FFF2-40B4-BE49-F238E27FC236}">
                <a16:creationId xmlns:a16="http://schemas.microsoft.com/office/drawing/2014/main" id="{ACFBBD0D-BC51-40D5-9FCE-369C6FB148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9044"/>
          <a:stretch/>
        </p:blipFill>
        <p:spPr bwMode="auto">
          <a:xfrm>
            <a:off x="7221004" y="3421943"/>
            <a:ext cx="4059862" cy="2068768"/>
          </a:xfrm>
          <a:prstGeom prst="rect">
            <a:avLst/>
          </a:prstGeom>
          <a:ln>
            <a:noFill/>
          </a:ln>
          <a:extLst>
            <a:ext uri="{53640926-AAD7-44D8-BBD7-CCE9431645EC}">
              <a14:shadowObscured xmlns:a14="http://schemas.microsoft.com/office/drawing/2010/main"/>
            </a:ext>
          </a:extLst>
        </p:spPr>
      </p:pic>
      <p:sp>
        <p:nvSpPr>
          <p:cNvPr id="8" name="Rechthoek 7">
            <a:extLst>
              <a:ext uri="{FF2B5EF4-FFF2-40B4-BE49-F238E27FC236}">
                <a16:creationId xmlns:a16="http://schemas.microsoft.com/office/drawing/2014/main" id="{5E204290-63D0-4FED-B026-01BE6577D0C9}"/>
              </a:ext>
            </a:extLst>
          </p:cNvPr>
          <p:cNvSpPr/>
          <p:nvPr/>
        </p:nvSpPr>
        <p:spPr>
          <a:xfrm>
            <a:off x="9044713" y="5325786"/>
            <a:ext cx="390618" cy="164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295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2A0E52-A3D1-AC44-97E9-4AE4FCB62B0E}"/>
              </a:ext>
            </a:extLst>
          </p:cNvPr>
          <p:cNvSpPr>
            <a:spLocks noGrp="1"/>
          </p:cNvSpPr>
          <p:nvPr>
            <p:ph idx="1"/>
          </p:nvPr>
        </p:nvSpPr>
        <p:spPr>
          <a:xfrm>
            <a:off x="838200" y="1825625"/>
            <a:ext cx="7111482" cy="4064000"/>
          </a:xfrm>
        </p:spPr>
        <p:txBody>
          <a:bodyPr>
            <a:normAutofit/>
          </a:bodyPr>
          <a:lstStyle/>
          <a:p>
            <a:r>
              <a:rPr lang="tr-TR"/>
              <a:t>Acil çıkışı nerede bulacağınızı biliyor musunuz?</a:t>
            </a:r>
          </a:p>
          <a:p>
            <a:pPr marL="0" indent="0">
              <a:buNone/>
            </a:pPr>
            <a:endParaRPr lang="tr-TR"/>
          </a:p>
          <a:p>
            <a:pPr marL="0" indent="0">
              <a:buNone/>
            </a:pPr>
            <a:endParaRPr lang="tr-TR"/>
          </a:p>
          <a:p>
            <a:r>
              <a:rPr lang="tr-TR"/>
              <a:t>Bu binanın veya projenin toplanma noktasına aşina mısınız? </a:t>
            </a:r>
          </a:p>
          <a:p>
            <a:endParaRPr lang="tr-TR" dirty="0"/>
          </a:p>
        </p:txBody>
      </p:sp>
      <p:pic>
        <p:nvPicPr>
          <p:cNvPr id="5" name="Picture 2">
            <a:extLst>
              <a:ext uri="{FF2B5EF4-FFF2-40B4-BE49-F238E27FC236}">
                <a16:creationId xmlns:a16="http://schemas.microsoft.com/office/drawing/2014/main" id="{3425C626-DBB0-440C-8183-FFC393677E7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64" t="-2516" b="-24297"/>
          <a:stretch/>
        </p:blipFill>
        <p:spPr bwMode="auto">
          <a:xfrm>
            <a:off x="8350065" y="1380538"/>
            <a:ext cx="2587126" cy="242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A9CC7BF5-3202-4545-9716-2B194E7A8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1982" y="3389275"/>
            <a:ext cx="2384323" cy="233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jdelijke aanduiding voor voettekst 3">
            <a:extLst>
              <a:ext uri="{FF2B5EF4-FFF2-40B4-BE49-F238E27FC236}">
                <a16:creationId xmlns:a16="http://schemas.microsoft.com/office/drawing/2014/main" id="{CF4984B5-DF10-44AB-9EE2-910975A525F5}"/>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Güvenliği arttırın! Hızlanmamıza yardımcı olacak mısınız? </a:t>
            </a:r>
            <a:endParaRPr lang="tr-TR" dirty="0"/>
          </a:p>
        </p:txBody>
      </p:sp>
    </p:spTree>
    <p:extLst>
      <p:ext uri="{BB962C8B-B14F-4D97-AF65-F5344CB8AC3E}">
        <p14:creationId xmlns:p14="http://schemas.microsoft.com/office/powerpoint/2010/main" val="375347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F05C8-E819-4C6F-8902-AF54FFAE3603}"/>
              </a:ext>
            </a:extLst>
          </p:cNvPr>
          <p:cNvSpPr>
            <a:spLocks noGrp="1"/>
          </p:cNvSpPr>
          <p:nvPr>
            <p:ph type="title"/>
          </p:nvPr>
        </p:nvSpPr>
        <p:spPr/>
        <p:txBody>
          <a:bodyPr/>
          <a:lstStyle/>
          <a:p>
            <a:r>
              <a:rPr lang="tr-TR"/>
              <a:t>GÜVENLİK GÜNÜ 2022</a:t>
            </a:r>
            <a:endParaRPr lang="tr-TR" dirty="0"/>
          </a:p>
        </p:txBody>
      </p:sp>
      <p:sp>
        <p:nvSpPr>
          <p:cNvPr id="3" name="Tijdelijke aanduiding voor inhoud 2">
            <a:extLst>
              <a:ext uri="{FF2B5EF4-FFF2-40B4-BE49-F238E27FC236}">
                <a16:creationId xmlns:a16="http://schemas.microsoft.com/office/drawing/2014/main" id="{40FEFCFE-A5FA-4851-B261-F01A571C0DE4}"/>
              </a:ext>
            </a:extLst>
          </p:cNvPr>
          <p:cNvSpPr>
            <a:spLocks noGrp="1"/>
          </p:cNvSpPr>
          <p:nvPr>
            <p:ph idx="1"/>
          </p:nvPr>
        </p:nvSpPr>
        <p:spPr/>
        <p:txBody>
          <a:bodyPr>
            <a:normAutofit fontScale="85000" lnSpcReduction="20000"/>
          </a:bodyPr>
          <a:lstStyle/>
          <a:p>
            <a:pPr>
              <a:lnSpc>
                <a:spcPct val="120000"/>
              </a:lnSpc>
            </a:pPr>
            <a:r>
              <a:rPr lang="tr-TR" dirty="0"/>
              <a:t>Geçmiş: güvenlik algımızı nasıl arttırabiliriz? </a:t>
            </a:r>
          </a:p>
          <a:p>
            <a:pPr lvl="1">
              <a:lnSpc>
                <a:spcPct val="120000"/>
              </a:lnSpc>
            </a:pPr>
            <a:r>
              <a:rPr lang="tr-TR" dirty="0"/>
              <a:t>Bunun, örneğin “WAVE Hızlandırıcı” kullanarak, güvenliği daha kişisel hale getirerek ve birbirimizle iletişim halinde kalarak gerçekleştirilebileceğine inanıyoruz. </a:t>
            </a:r>
            <a:br>
              <a:rPr lang="tr-TR" dirty="0"/>
            </a:br>
            <a:endParaRPr lang="tr-TR" dirty="0"/>
          </a:p>
          <a:p>
            <a:r>
              <a:rPr lang="tr-TR" dirty="0"/>
              <a:t>Animasyon</a:t>
            </a:r>
          </a:p>
          <a:p>
            <a:pPr lvl="1">
              <a:lnSpc>
                <a:spcPct val="120000"/>
              </a:lnSpc>
            </a:pPr>
            <a:r>
              <a:rPr lang="tr-TR" dirty="0"/>
              <a:t>‘Güvenliği arttırın! Hızlanmamıza yardımcı olacak mısınız?’</a:t>
            </a:r>
          </a:p>
          <a:p>
            <a:pPr lvl="1">
              <a:lnSpc>
                <a:spcPct val="120000"/>
              </a:lnSpc>
            </a:pPr>
            <a:r>
              <a:rPr lang="tr-TR" dirty="0"/>
              <a:t>Oyunun açıklaması</a:t>
            </a:r>
          </a:p>
          <a:p>
            <a:pPr marL="457200" lvl="1" indent="0">
              <a:buNone/>
            </a:pPr>
            <a:endParaRPr lang="tr-TR" dirty="0"/>
          </a:p>
          <a:p>
            <a:r>
              <a:rPr lang="tr-TR" dirty="0"/>
              <a:t>Oyunun oynanması</a:t>
            </a:r>
          </a:p>
          <a:p>
            <a:pPr marL="0" indent="0">
              <a:buNone/>
            </a:pPr>
            <a:endParaRPr lang="tr-TR" dirty="0"/>
          </a:p>
          <a:p>
            <a:r>
              <a:rPr lang="tr-TR" dirty="0"/>
              <a:t>Değerlendirme ve Geri bildirim</a:t>
            </a:r>
          </a:p>
          <a:p>
            <a:endParaRPr lang="tr-TR" dirty="0"/>
          </a:p>
        </p:txBody>
      </p:sp>
      <p:sp>
        <p:nvSpPr>
          <p:cNvPr id="5" name="Tijdelijke aanduiding voor voettekst 3">
            <a:extLst>
              <a:ext uri="{FF2B5EF4-FFF2-40B4-BE49-F238E27FC236}">
                <a16:creationId xmlns:a16="http://schemas.microsoft.com/office/drawing/2014/main" id="{50FE5032-301F-43AC-922E-1D5B7436C805}"/>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Güvenliği arttırın! Hızlanmamıza yardımcı olacak mısınız? </a:t>
            </a:r>
            <a:endParaRPr lang="tr-TR" dirty="0"/>
          </a:p>
        </p:txBody>
      </p:sp>
    </p:spTree>
    <p:extLst>
      <p:ext uri="{BB962C8B-B14F-4D97-AF65-F5344CB8AC3E}">
        <p14:creationId xmlns:p14="http://schemas.microsoft.com/office/powerpoint/2010/main" val="13315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E971E-E72E-4FFD-8268-87378A1C2398}"/>
              </a:ext>
            </a:extLst>
          </p:cNvPr>
          <p:cNvSpPr>
            <a:spLocks noGrp="1"/>
          </p:cNvSpPr>
          <p:nvPr>
            <p:ph type="title"/>
          </p:nvPr>
        </p:nvSpPr>
        <p:spPr>
          <a:xfrm>
            <a:off x="838200" y="494937"/>
            <a:ext cx="10515600" cy="949008"/>
          </a:xfrm>
        </p:spPr>
        <p:txBody>
          <a:bodyPr/>
          <a:lstStyle/>
          <a:p>
            <a:r>
              <a:rPr lang="tr-TR"/>
              <a:t>Geçmiş</a:t>
            </a:r>
            <a:endParaRPr lang="tr-TR" dirty="0"/>
          </a:p>
        </p:txBody>
      </p:sp>
      <p:sp>
        <p:nvSpPr>
          <p:cNvPr id="3" name="Tijdelijke aanduiding voor inhoud 2">
            <a:extLst>
              <a:ext uri="{FF2B5EF4-FFF2-40B4-BE49-F238E27FC236}">
                <a16:creationId xmlns:a16="http://schemas.microsoft.com/office/drawing/2014/main" id="{19939605-1392-4D30-A99E-0D408BF74A46}"/>
              </a:ext>
            </a:extLst>
          </p:cNvPr>
          <p:cNvSpPr>
            <a:spLocks noGrp="1"/>
          </p:cNvSpPr>
          <p:nvPr>
            <p:ph idx="1"/>
          </p:nvPr>
        </p:nvSpPr>
        <p:spPr>
          <a:xfrm>
            <a:off x="838200" y="1797269"/>
            <a:ext cx="9851571" cy="4719644"/>
          </a:xfrm>
        </p:spPr>
        <p:txBody>
          <a:bodyPr>
            <a:noAutofit/>
          </a:bodyPr>
          <a:lstStyle/>
          <a:p>
            <a:pPr marL="0" indent="0">
              <a:lnSpc>
                <a:spcPct val="120000"/>
              </a:lnSpc>
              <a:buNone/>
            </a:pPr>
            <a:r>
              <a:rPr lang="tr-TR" sz="1800" b="1"/>
              <a:t>Güvenlik algımızı nasıl arttırabiliriz?</a:t>
            </a:r>
          </a:p>
          <a:p>
            <a:pPr>
              <a:lnSpc>
                <a:spcPct val="120000"/>
              </a:lnSpc>
            </a:pPr>
            <a:r>
              <a:rPr lang="tr-TR" sz="1800"/>
              <a:t>Çoğu zaman, güvenlik konusu genellikle “öteki” ve güvenliğin zor tarafına odaklanılarak toplantılarda hızlı bir şekilde listede yanına işaret konulan bir şey olarak kabul edilir. Ancak, güvenlik açısından bizi neyin harekete geçirdiğine dair fikir edinmek güvenlik davranışını tartışmak daha önemlidir. </a:t>
            </a:r>
          </a:p>
          <a:p>
            <a:pPr>
              <a:lnSpc>
                <a:spcPct val="120000"/>
              </a:lnSpc>
            </a:pPr>
            <a:r>
              <a:rPr lang="tr-TR" sz="1800"/>
              <a:t>Çeşitli konulara dayalı olarak iş yerinde güvenliğin tartışılması (WAVE kuralları - değerleri ve temel riskler). (Birbirinizin) güvenlik davranışına yönelik soruları cevaplayarak birbirinizin motivasyonları ve kişisel ikilemlerine dair fikir edinin.</a:t>
            </a:r>
            <a:br>
              <a:rPr lang="tr-TR" sz="1800" b="1"/>
            </a:br>
            <a:endParaRPr lang="tr-TR" sz="1800" b="1"/>
          </a:p>
          <a:p>
            <a:pPr lvl="1">
              <a:lnSpc>
                <a:spcPct val="120000"/>
              </a:lnSpc>
            </a:pPr>
            <a:endParaRPr lang="tr-TR" sz="1400" b="1" dirty="0"/>
          </a:p>
        </p:txBody>
      </p:sp>
      <p:sp>
        <p:nvSpPr>
          <p:cNvPr id="5" name="Tijdelijke aanduiding voor voettekst 3">
            <a:extLst>
              <a:ext uri="{FF2B5EF4-FFF2-40B4-BE49-F238E27FC236}">
                <a16:creationId xmlns:a16="http://schemas.microsoft.com/office/drawing/2014/main" id="{40EE9D69-4F73-45AD-9BE7-9BFBF51E1624}"/>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Güvenliği arttırın! Hızlanmamıza yardımcı olacak mısınız? </a:t>
            </a:r>
            <a:endParaRPr lang="tr-TR" dirty="0"/>
          </a:p>
        </p:txBody>
      </p:sp>
    </p:spTree>
    <p:extLst>
      <p:ext uri="{BB962C8B-B14F-4D97-AF65-F5344CB8AC3E}">
        <p14:creationId xmlns:p14="http://schemas.microsoft.com/office/powerpoint/2010/main" val="365026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64FC5-7C8A-4115-B484-EEA04F1A2A1C}"/>
              </a:ext>
            </a:extLst>
          </p:cNvPr>
          <p:cNvSpPr>
            <a:spLocks noGrp="1"/>
          </p:cNvSpPr>
          <p:nvPr>
            <p:ph type="title"/>
          </p:nvPr>
        </p:nvSpPr>
        <p:spPr/>
        <p:txBody>
          <a:bodyPr/>
          <a:lstStyle/>
          <a:p>
            <a:r>
              <a:rPr lang="tr-TR"/>
              <a:t>Animasyon</a:t>
            </a:r>
            <a:endParaRPr lang="tr-TR" dirty="0"/>
          </a:p>
        </p:txBody>
      </p:sp>
      <p:sp>
        <p:nvSpPr>
          <p:cNvPr id="3" name="Tijdelijke aanduiding voor inhoud 2">
            <a:extLst>
              <a:ext uri="{FF2B5EF4-FFF2-40B4-BE49-F238E27FC236}">
                <a16:creationId xmlns:a16="http://schemas.microsoft.com/office/drawing/2014/main" id="{8E3AC4FA-5DA6-44B4-B4D7-FABDDB55450F}"/>
              </a:ext>
            </a:extLst>
          </p:cNvPr>
          <p:cNvSpPr>
            <a:spLocks noGrp="1"/>
          </p:cNvSpPr>
          <p:nvPr>
            <p:ph idx="1"/>
          </p:nvPr>
        </p:nvSpPr>
        <p:spPr>
          <a:xfrm>
            <a:off x="206828" y="1702027"/>
            <a:ext cx="9143649" cy="4064000"/>
          </a:xfrm>
        </p:spPr>
        <p:txBody>
          <a:bodyPr/>
          <a:lstStyle/>
          <a:p>
            <a:pPr marL="457200" lvl="1" indent="0">
              <a:buNone/>
            </a:pPr>
            <a:endParaRPr lang="tr-TR" sz="2800" dirty="0"/>
          </a:p>
          <a:p>
            <a:pPr marL="457200" lvl="1" indent="0">
              <a:buNone/>
            </a:pPr>
            <a:endParaRPr lang="tr-TR" sz="2800" dirty="0"/>
          </a:p>
          <a:p>
            <a:pPr lvl="1"/>
            <a:r>
              <a:rPr lang="tr-TR" dirty="0"/>
              <a:t>‘Güvenliği arttırın! </a:t>
            </a:r>
            <a:br>
              <a:rPr lang="nl-NL" dirty="0"/>
            </a:br>
            <a:r>
              <a:rPr lang="tr-TR" dirty="0"/>
              <a:t>Hızlanmamıza yardımcı olacak mısınız?’</a:t>
            </a:r>
          </a:p>
          <a:p>
            <a:pPr lvl="1"/>
            <a:endParaRPr lang="tr-TR" dirty="0"/>
          </a:p>
          <a:p>
            <a:pPr lvl="1"/>
            <a:r>
              <a:rPr lang="tr-TR" dirty="0"/>
              <a:t>Oyunun açıklaması</a:t>
            </a:r>
          </a:p>
          <a:p>
            <a:pPr lvl="1"/>
            <a:endParaRPr lang="tr-TR" dirty="0"/>
          </a:p>
          <a:p>
            <a:endParaRPr lang="tr-TR" dirty="0"/>
          </a:p>
        </p:txBody>
      </p:sp>
      <p:sp>
        <p:nvSpPr>
          <p:cNvPr id="6" name="Tijdelijke aanduiding voor voettekst 3">
            <a:extLst>
              <a:ext uri="{FF2B5EF4-FFF2-40B4-BE49-F238E27FC236}">
                <a16:creationId xmlns:a16="http://schemas.microsoft.com/office/drawing/2014/main" id="{7CEC5D9B-769A-48F1-AB5E-5939CD8FBBA5}"/>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Güvenliği arttırın! Hızlanmamıza yardımcı olacak mısınız? </a:t>
            </a:r>
            <a:endParaRPr lang="tr-TR" dirty="0"/>
          </a:p>
        </p:txBody>
      </p:sp>
      <p:pic>
        <p:nvPicPr>
          <p:cNvPr id="5" name="Afbeelding 4">
            <a:hlinkClick r:id="rId3"/>
            <a:extLst>
              <a:ext uri="{FF2B5EF4-FFF2-40B4-BE49-F238E27FC236}">
                <a16:creationId xmlns:a16="http://schemas.microsoft.com/office/drawing/2014/main" id="{0BED1603-4B05-4394-889F-73B5C44D2443}"/>
              </a:ext>
            </a:extLst>
          </p:cNvPr>
          <p:cNvPicPr>
            <a:picLocks noChangeAspect="1"/>
          </p:cNvPicPr>
          <p:nvPr/>
        </p:nvPicPr>
        <p:blipFill>
          <a:blip r:embed="rId4"/>
          <a:stretch>
            <a:fillRect/>
          </a:stretch>
        </p:blipFill>
        <p:spPr>
          <a:xfrm>
            <a:off x="7167880" y="2466639"/>
            <a:ext cx="4185920" cy="2353457"/>
          </a:xfrm>
          <a:prstGeom prst="rect">
            <a:avLst/>
          </a:prstGeom>
        </p:spPr>
      </p:pic>
    </p:spTree>
    <p:extLst>
      <p:ext uri="{BB962C8B-B14F-4D97-AF65-F5344CB8AC3E}">
        <p14:creationId xmlns:p14="http://schemas.microsoft.com/office/powerpoint/2010/main" val="42706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3FFF5-2921-41DC-9DDE-29AA9050D1EE}"/>
              </a:ext>
            </a:extLst>
          </p:cNvPr>
          <p:cNvSpPr>
            <a:spLocks noGrp="1"/>
          </p:cNvSpPr>
          <p:nvPr>
            <p:ph type="title"/>
          </p:nvPr>
        </p:nvSpPr>
        <p:spPr/>
        <p:txBody>
          <a:bodyPr/>
          <a:lstStyle/>
          <a:p>
            <a:r>
              <a:rPr lang="tr-TR"/>
              <a:t>Oyunun oynanması</a:t>
            </a:r>
            <a:endParaRPr lang="tr-TR" dirty="0"/>
          </a:p>
        </p:txBody>
      </p:sp>
      <p:sp>
        <p:nvSpPr>
          <p:cNvPr id="8" name="Tijdelijke aanduiding voor inhoud 2">
            <a:extLst>
              <a:ext uri="{FF2B5EF4-FFF2-40B4-BE49-F238E27FC236}">
                <a16:creationId xmlns:a16="http://schemas.microsoft.com/office/drawing/2014/main" id="{EEACDC8E-A717-49CA-8C41-0F0BC614D3DC}"/>
              </a:ext>
            </a:extLst>
          </p:cNvPr>
          <p:cNvSpPr>
            <a:spLocks noGrp="1"/>
          </p:cNvSpPr>
          <p:nvPr>
            <p:ph idx="1"/>
          </p:nvPr>
        </p:nvSpPr>
        <p:spPr>
          <a:xfrm>
            <a:off x="139700" y="2141764"/>
            <a:ext cx="5424714" cy="2139950"/>
          </a:xfrm>
        </p:spPr>
        <p:txBody>
          <a:bodyPr/>
          <a:lstStyle/>
          <a:p>
            <a:pPr marL="457200" lvl="1" indent="0">
              <a:buNone/>
            </a:pPr>
            <a:endParaRPr lang="tr-TR" sz="2800"/>
          </a:p>
          <a:p>
            <a:pPr marL="457200" lvl="1" indent="0">
              <a:buNone/>
            </a:pPr>
            <a:endParaRPr lang="tr-TR" sz="2800"/>
          </a:p>
          <a:p>
            <a:pPr lvl="1"/>
            <a:r>
              <a:rPr lang="tr-TR"/>
              <a:t>Hadi oyunu beraber oynayalım!</a:t>
            </a:r>
          </a:p>
          <a:p>
            <a:pPr lvl="1"/>
            <a:endParaRPr lang="tr-TR"/>
          </a:p>
          <a:p>
            <a:pPr marL="457200" lvl="1" indent="0">
              <a:buNone/>
            </a:pPr>
            <a:endParaRPr lang="tr-TR"/>
          </a:p>
          <a:p>
            <a:endParaRPr lang="tr-TR" dirty="0"/>
          </a:p>
        </p:txBody>
      </p:sp>
      <p:sp>
        <p:nvSpPr>
          <p:cNvPr id="5" name="Tijdelijke aanduiding voor voettekst 3">
            <a:extLst>
              <a:ext uri="{FF2B5EF4-FFF2-40B4-BE49-F238E27FC236}">
                <a16:creationId xmlns:a16="http://schemas.microsoft.com/office/drawing/2014/main" id="{3E100A24-0A98-45A2-B8E6-C2BF0610367D}"/>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Güvenliği arttırın! Hızlanmamıza yardımcı olacak mısınız? </a:t>
            </a:r>
            <a:endParaRPr lang="tr-TR" dirty="0"/>
          </a:p>
        </p:txBody>
      </p:sp>
      <p:pic>
        <p:nvPicPr>
          <p:cNvPr id="6" name="Afbeelding 5">
            <a:hlinkClick r:id="rId3"/>
            <a:extLst>
              <a:ext uri="{FF2B5EF4-FFF2-40B4-BE49-F238E27FC236}">
                <a16:creationId xmlns:a16="http://schemas.microsoft.com/office/drawing/2014/main" id="{741E3CDD-E3EE-4345-A4D8-C593859CFFAA}"/>
              </a:ext>
            </a:extLst>
          </p:cNvPr>
          <p:cNvPicPr>
            <a:picLocks noChangeAspect="1"/>
          </p:cNvPicPr>
          <p:nvPr/>
        </p:nvPicPr>
        <p:blipFill rotWithShape="1">
          <a:blip r:embed="rId4"/>
          <a:srcRect l="4650" t="18411" r="71425" b="43299"/>
          <a:stretch/>
        </p:blipFill>
        <p:spPr>
          <a:xfrm>
            <a:off x="5728063" y="2057400"/>
            <a:ext cx="5945426" cy="3727540"/>
          </a:xfrm>
          <a:prstGeom prst="rect">
            <a:avLst/>
          </a:prstGeom>
        </p:spPr>
      </p:pic>
      <p:sp>
        <p:nvSpPr>
          <p:cNvPr id="3" name="Rechthoek 2">
            <a:extLst>
              <a:ext uri="{FF2B5EF4-FFF2-40B4-BE49-F238E27FC236}">
                <a16:creationId xmlns:a16="http://schemas.microsoft.com/office/drawing/2014/main" id="{8D0DEFE1-CCA0-4DE0-B8DB-72F46974D564}"/>
              </a:ext>
            </a:extLst>
          </p:cNvPr>
          <p:cNvSpPr/>
          <p:nvPr/>
        </p:nvSpPr>
        <p:spPr>
          <a:xfrm>
            <a:off x="11462657" y="3320143"/>
            <a:ext cx="210832" cy="131717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914DF7FE-C41C-490B-8FD4-5F723963E6AC}"/>
              </a:ext>
            </a:extLst>
          </p:cNvPr>
          <p:cNvSpPr/>
          <p:nvPr/>
        </p:nvSpPr>
        <p:spPr>
          <a:xfrm>
            <a:off x="8545286" y="5377543"/>
            <a:ext cx="326571" cy="1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037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937F1-97A4-4003-980B-EC6F1D1FBF10}"/>
              </a:ext>
            </a:extLst>
          </p:cNvPr>
          <p:cNvSpPr>
            <a:spLocks noGrp="1"/>
          </p:cNvSpPr>
          <p:nvPr>
            <p:ph type="title"/>
          </p:nvPr>
        </p:nvSpPr>
        <p:spPr/>
        <p:txBody>
          <a:bodyPr/>
          <a:lstStyle/>
          <a:p>
            <a:r>
              <a:rPr lang="tr-TR"/>
              <a:t>Değerlendirme ve geri bildirim</a:t>
            </a:r>
            <a:endParaRPr lang="tr-TR" dirty="0"/>
          </a:p>
        </p:txBody>
      </p:sp>
      <p:sp>
        <p:nvSpPr>
          <p:cNvPr id="3" name="Tijdelijke aanduiding voor inhoud 2">
            <a:extLst>
              <a:ext uri="{FF2B5EF4-FFF2-40B4-BE49-F238E27FC236}">
                <a16:creationId xmlns:a16="http://schemas.microsoft.com/office/drawing/2014/main" id="{E8E46241-0006-440B-B286-03AD5E19865E}"/>
              </a:ext>
            </a:extLst>
          </p:cNvPr>
          <p:cNvSpPr>
            <a:spLocks noGrp="1"/>
          </p:cNvSpPr>
          <p:nvPr>
            <p:ph idx="1"/>
          </p:nvPr>
        </p:nvSpPr>
        <p:spPr>
          <a:xfrm>
            <a:off x="838200" y="2493282"/>
            <a:ext cx="10515600" cy="2056947"/>
          </a:xfrm>
        </p:spPr>
        <p:txBody>
          <a:bodyPr vert="horz" lIns="91440" tIns="45720" rIns="91440" bIns="45720" rtlCol="0" anchor="t">
            <a:normAutofit fontScale="77500" lnSpcReduction="20000"/>
          </a:bodyPr>
          <a:lstStyle/>
          <a:p>
            <a:pPr lvl="0">
              <a:lnSpc>
                <a:spcPct val="110000"/>
              </a:lnSpc>
            </a:pPr>
            <a:r>
              <a:rPr lang="tr-TR"/>
              <a:t>Bu oyunu beraber oynamak nasıldı?</a:t>
            </a:r>
          </a:p>
          <a:p>
            <a:pPr lvl="0">
              <a:lnSpc>
                <a:spcPct val="110000"/>
              </a:lnSpc>
            </a:pPr>
            <a:r>
              <a:rPr lang="tr-TR"/>
              <a:t>Ne öğrendiniz? Meslektaşlarınız hakkında bu sabah bilmediğiniz bir şey söyleyin.</a:t>
            </a:r>
            <a:endParaRPr lang="tr-TR">
              <a:cs typeface="Arial"/>
            </a:endParaRPr>
          </a:p>
          <a:p>
            <a:pPr lvl="0">
              <a:lnSpc>
                <a:spcPct val="110000"/>
              </a:lnSpc>
            </a:pPr>
            <a:r>
              <a:rPr lang="tr-TR"/>
              <a:t>Yarın iş yerinde neleri farklı yapacaksınız?</a:t>
            </a:r>
          </a:p>
          <a:p>
            <a:pPr marL="0" indent="0">
              <a:lnSpc>
                <a:spcPct val="110000"/>
              </a:lnSpc>
              <a:buNone/>
            </a:pPr>
            <a:br>
              <a:rPr lang="tr-TR" sz="2200" b="1"/>
            </a:br>
            <a:endParaRPr lang="tr-TR" dirty="0"/>
          </a:p>
        </p:txBody>
      </p:sp>
      <p:sp>
        <p:nvSpPr>
          <p:cNvPr id="5" name="Tijdelijke aanduiding voor voettekst 3">
            <a:extLst>
              <a:ext uri="{FF2B5EF4-FFF2-40B4-BE49-F238E27FC236}">
                <a16:creationId xmlns:a16="http://schemas.microsoft.com/office/drawing/2014/main" id="{A9498B43-3B63-4627-8645-177F4E66772C}"/>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Güvenliği arttırın! Hızlanmamıza yardımcı olacak mısınız? </a:t>
            </a:r>
            <a:endParaRPr lang="tr-TR" dirty="0"/>
          </a:p>
        </p:txBody>
      </p:sp>
    </p:spTree>
    <p:extLst>
      <p:ext uri="{BB962C8B-B14F-4D97-AF65-F5344CB8AC3E}">
        <p14:creationId xmlns:p14="http://schemas.microsoft.com/office/powerpoint/2010/main" val="157354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5016C-916D-3B41-BAF0-9C1EEFE0BB39}"/>
              </a:ext>
            </a:extLst>
          </p:cNvPr>
          <p:cNvSpPr>
            <a:spLocks noGrp="1"/>
          </p:cNvSpPr>
          <p:nvPr>
            <p:ph type="ctrTitle"/>
          </p:nvPr>
        </p:nvSpPr>
        <p:spPr>
          <a:xfrm>
            <a:off x="1524000" y="1942168"/>
            <a:ext cx="9144000" cy="2387600"/>
          </a:xfrm>
        </p:spPr>
        <p:txBody>
          <a:bodyPr>
            <a:normAutofit fontScale="90000"/>
          </a:bodyPr>
          <a:lstStyle/>
          <a:p>
            <a:r>
              <a:rPr lang="tr-TR"/>
              <a:t>GÜVENLİĞİ ARTTIRIN! HIZLANMAMIZA YARDIMCI OLACAK MISINIZ? </a:t>
            </a:r>
            <a:endParaRPr lang="tr-TR" dirty="0"/>
          </a:p>
        </p:txBody>
      </p:sp>
      <p:sp>
        <p:nvSpPr>
          <p:cNvPr id="5" name="Tijdelijke aanduiding voor voettekst 3">
            <a:extLst>
              <a:ext uri="{FF2B5EF4-FFF2-40B4-BE49-F238E27FC236}">
                <a16:creationId xmlns:a16="http://schemas.microsoft.com/office/drawing/2014/main" id="{62FE2703-4141-47AF-B920-26CEDA04CF81}"/>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Güvenliği arttırın! Hızlanmamıza yardımcı olacak mısınız? </a:t>
            </a:r>
            <a:endParaRPr lang="tr-TR" dirty="0"/>
          </a:p>
        </p:txBody>
      </p:sp>
    </p:spTree>
    <p:extLst>
      <p:ext uri="{BB962C8B-B14F-4D97-AF65-F5344CB8AC3E}">
        <p14:creationId xmlns:p14="http://schemas.microsoft.com/office/powerpoint/2010/main" val="4075292507"/>
      </p:ext>
    </p:extLst>
  </p:cSld>
  <p:clrMapOvr>
    <a:masterClrMapping/>
  </p:clrMapOvr>
</p:sld>
</file>

<file path=ppt/theme/theme1.xml><?xml version="1.0" encoding="utf-8"?>
<a:theme xmlns:a="http://schemas.openxmlformats.org/drawingml/2006/main" name="Kantoorthema">
  <a:themeElements>
    <a:clrScheme name="Aangepast 11">
      <a:dk1>
        <a:srgbClr val="000000"/>
      </a:dk1>
      <a:lt1>
        <a:srgbClr val="FFFFFF"/>
      </a:lt1>
      <a:dk2>
        <a:srgbClr val="000000"/>
      </a:dk2>
      <a:lt2>
        <a:srgbClr val="FFDD00"/>
      </a:lt2>
      <a:accent1>
        <a:srgbClr val="000000"/>
      </a:accent1>
      <a:accent2>
        <a:srgbClr val="FFDD00"/>
      </a:accent2>
      <a:accent3>
        <a:srgbClr val="FFFFFF"/>
      </a:accent3>
      <a:accent4>
        <a:srgbClr val="666666"/>
      </a:accent4>
      <a:accent5>
        <a:srgbClr val="5B9BD5"/>
      </a:accent5>
      <a:accent6>
        <a:srgbClr val="70AD47"/>
      </a:accent6>
      <a:hlink>
        <a:srgbClr val="000000"/>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252B65C-5470-0A41-9940-C699F80E7CA4}" vid="{AD2F2E86-5680-F847-BA77-AE4D3793842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779495F2B33B469E652710A0C0F712" ma:contentTypeVersion="13" ma:contentTypeDescription="Een nieuw document maken." ma:contentTypeScope="" ma:versionID="a1b57c885b454338d96d3fdc69ff5697">
  <xsd:schema xmlns:xsd="http://www.w3.org/2001/XMLSchema" xmlns:xs="http://www.w3.org/2001/XMLSchema" xmlns:p="http://schemas.microsoft.com/office/2006/metadata/properties" xmlns:ns2="80547ce2-a977-4319-b44a-40ea7c5ebcbb" xmlns:ns3="24e35ab4-3cf1-46c9-8eaa-1b1e0ea8a84b" targetNamespace="http://schemas.microsoft.com/office/2006/metadata/properties" ma:root="true" ma:fieldsID="8660757890225718ef8ff2da58549c9e" ns2:_="" ns3:_="">
    <xsd:import namespace="80547ce2-a977-4319-b44a-40ea7c5ebcbb"/>
    <xsd:import namespace="24e35ab4-3cf1-46c9-8eaa-1b1e0ea8a8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Locatio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47ce2-a977-4319-b44a-40ea7c5ebc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e35ab4-3cf1-46c9-8eaa-1b1e0ea8a84b"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DC7A87-6AA4-467B-8AF7-A0B39BD606C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E936F94-DD5C-4CDF-A8B0-37D7D1F70389}">
  <ds:schemaRefs>
    <ds:schemaRef ds:uri="http://schemas.microsoft.com/sharepoint/v3/contenttype/forms"/>
  </ds:schemaRefs>
</ds:datastoreItem>
</file>

<file path=customXml/itemProps3.xml><?xml version="1.0" encoding="utf-8"?>
<ds:datastoreItem xmlns:ds="http://schemas.openxmlformats.org/officeDocument/2006/customXml" ds:itemID="{DFA72D8A-B96A-4714-A5A9-E785F1DA2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547ce2-a977-4319-b44a-40ea7c5ebcbb"/>
    <ds:schemaRef ds:uri="24e35ab4-3cf1-46c9-8eaa-1b1e0ea8a8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Template>
  <TotalTime>461</TotalTime>
  <Words>488</Words>
  <Application>Microsoft Office PowerPoint</Application>
  <PresentationFormat>Breedbeeld</PresentationFormat>
  <Paragraphs>74</Paragraphs>
  <Slides>8</Slides>
  <Notes>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Arial</vt:lpstr>
      <vt:lpstr>Calibri</vt:lpstr>
      <vt:lpstr>Kantoorthema</vt:lpstr>
      <vt:lpstr>GÜVENLİK GÜNÜ  GÜVENLİĞİ ARTTIRIN! HIZLANMAMIZA YARDIMCI OLACAK MISINIZ?    30 Mart 2022</vt:lpstr>
      <vt:lpstr>PowerPoint-presentatie</vt:lpstr>
      <vt:lpstr>GÜVENLİK GÜNÜ 2022</vt:lpstr>
      <vt:lpstr>Geçmiş</vt:lpstr>
      <vt:lpstr>Animasyon</vt:lpstr>
      <vt:lpstr>Oyunun oynanması</vt:lpstr>
      <vt:lpstr>Değerlendirme ve geri bildirim</vt:lpstr>
      <vt:lpstr>GÜVENLİĞİ ARTTIRIN! HIZLANMAMIZA YARDIMCI OLACAK MISINIZ?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VEILIGHEIDSDAG  SAMEN VALLEN VOOR VEILIGHEID  6 oktober 2020</dc:title>
  <dc:creator>Hendrikx, Yvonne</dc:creator>
  <cp:lastModifiedBy>Buitink, Fleur</cp:lastModifiedBy>
  <cp:revision>48</cp:revision>
  <dcterms:created xsi:type="dcterms:W3CDTF">2020-01-27T11:52:02Z</dcterms:created>
  <dcterms:modified xsi:type="dcterms:W3CDTF">2022-02-24T15:13:28Z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0x010100F9779495F2B33B469E652710A0C0F712</vt:lpwstr>
  </property>
  <property fmtid="{D5CDD505-2E9C-101B-9397-08002B2CF9AE}" pid="3" name="Order">
    <vt:r8>100</vt:r8>
  </property>
</Properties>
</file>