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48" r:id="rId4"/>
  </p:sldMasterIdLst>
  <p:notesMasterIdLst>
    <p:notesMasterId r:id="rId13"/>
  </p:notesMasterIdLst>
  <p:sldIdLst>
    <p:sldId id="257" r:id="rId5"/>
    <p:sldId id="260" r:id="rId6"/>
    <p:sldId id="276" r:id="rId7"/>
    <p:sldId id="263" r:id="rId8"/>
    <p:sldId id="278" r:id="rId9"/>
    <p:sldId id="279" r:id="rId10"/>
    <p:sldId id="273" r:id="rId11"/>
    <p:sldId id="259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itink, Fleur" initials="BF" lastIdx="15" clrIdx="0">
    <p:extLst>
      <p:ext uri="{19B8F6BF-5375-455C-9EA6-DF929625EA0E}">
        <p15:presenceInfo xmlns:p15="http://schemas.microsoft.com/office/powerpoint/2012/main" userId="S::fbuitink@volkerwessels.com::cf590200-e243-4b2e-a585-9874ef062f38" providerId="AD"/>
      </p:ext>
    </p:extLst>
  </p:cmAuthor>
  <p:cmAuthor id="2" name="Bas Roordink" initials="BR" lastIdx="5" clrIdx="1">
    <p:extLst>
      <p:ext uri="{19B8F6BF-5375-455C-9EA6-DF929625EA0E}">
        <p15:presenceInfo xmlns:p15="http://schemas.microsoft.com/office/powerpoint/2012/main" userId="S::broordink@volkerwessels.com::e6b80f22-b7ea-4a1b-9826-4cad8536796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794E4C-22D0-41AE-91F1-C6695F6ED763}" v="18" dt="2022-01-27T12:30:04.9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 autoAdjust="0"/>
    <p:restoredTop sz="86016" autoAdjust="0"/>
  </p:normalViewPr>
  <p:slideViewPr>
    <p:cSldViewPr snapToGrid="0" snapToObjects="1">
      <p:cViewPr varScale="1">
        <p:scale>
          <a:sx n="98" d="100"/>
          <a:sy n="98" d="100"/>
        </p:scale>
        <p:origin x="118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itink, Fleur" userId="S::fbuitink@volkerwessels.com::cf590200-e243-4b2e-a585-9874ef062f38" providerId="AD" clId="Web-{4C4D051E-F449-E549-0E57-BBDFFF09961B}"/>
    <pc:docChg chg="modSld">
      <pc:chgData name="Buitink, Fleur" userId="S::fbuitink@volkerwessels.com::cf590200-e243-4b2e-a585-9874ef062f38" providerId="AD" clId="Web-{4C4D051E-F449-E549-0E57-BBDFFF09961B}" dt="2022-01-24T12:54:11.935" v="2" actId="20577"/>
      <pc:docMkLst>
        <pc:docMk/>
      </pc:docMkLst>
      <pc:sldChg chg="modSp">
        <pc:chgData name="Buitink, Fleur" userId="S::fbuitink@volkerwessels.com::cf590200-e243-4b2e-a585-9874ef062f38" providerId="AD" clId="Web-{4C4D051E-F449-E549-0E57-BBDFFF09961B}" dt="2022-01-24T12:54:11.935" v="2" actId="20577"/>
        <pc:sldMkLst>
          <pc:docMk/>
          <pc:sldMk cId="1573546633" sldId="273"/>
        </pc:sldMkLst>
        <pc:spChg chg="mod">
          <ac:chgData name="Buitink, Fleur" userId="S::fbuitink@volkerwessels.com::cf590200-e243-4b2e-a585-9874ef062f38" providerId="AD" clId="Web-{4C4D051E-F449-E549-0E57-BBDFFF09961B}" dt="2022-01-24T12:54:11.935" v="2" actId="20577"/>
          <ac:spMkLst>
            <pc:docMk/>
            <pc:sldMk cId="1573546633" sldId="273"/>
            <ac:spMk id="3" creationId="{E8E46241-0006-440B-B286-03AD5E19865E}"/>
          </ac:spMkLst>
        </pc:spChg>
      </pc:sldChg>
    </pc:docChg>
  </pc:docChgLst>
  <pc:docChgLst>
    <pc:chgData name="Buitink, Fleur" userId="cf590200-e243-4b2e-a585-9874ef062f38" providerId="ADAL" clId="{A8794E4C-22D0-41AE-91F1-C6695F6ED763}"/>
    <pc:docChg chg="undo custSel modSld modMainMaster">
      <pc:chgData name="Buitink, Fleur" userId="cf590200-e243-4b2e-a585-9874ef062f38" providerId="ADAL" clId="{A8794E4C-22D0-41AE-91F1-C6695F6ED763}" dt="2022-01-27T12:30:05.675" v="198" actId="20577"/>
      <pc:docMkLst>
        <pc:docMk/>
      </pc:docMkLst>
      <pc:sldChg chg="addSp delSp modSp mod">
        <pc:chgData name="Buitink, Fleur" userId="cf590200-e243-4b2e-a585-9874ef062f38" providerId="ADAL" clId="{A8794E4C-22D0-41AE-91F1-C6695F6ED763}" dt="2022-01-25T15:06:56.737" v="54" actId="20577"/>
        <pc:sldMkLst>
          <pc:docMk/>
          <pc:sldMk cId="192953906" sldId="257"/>
        </pc:sldMkLst>
        <pc:spChg chg="mod">
          <ac:chgData name="Buitink, Fleur" userId="cf590200-e243-4b2e-a585-9874ef062f38" providerId="ADAL" clId="{A8794E4C-22D0-41AE-91F1-C6695F6ED763}" dt="2022-01-25T15:06:56.737" v="54" actId="20577"/>
          <ac:spMkLst>
            <pc:docMk/>
            <pc:sldMk cId="192953906" sldId="257"/>
            <ac:spMk id="2" creationId="{8BFA767E-3DB7-7B46-855B-3C179A0A7873}"/>
          </ac:spMkLst>
        </pc:spChg>
        <pc:spChg chg="mod">
          <ac:chgData name="Buitink, Fleur" userId="cf590200-e243-4b2e-a585-9874ef062f38" providerId="ADAL" clId="{A8794E4C-22D0-41AE-91F1-C6695F6ED763}" dt="2022-01-25T14:48:08.845" v="1"/>
          <ac:spMkLst>
            <pc:docMk/>
            <pc:sldMk cId="192953906" sldId="257"/>
            <ac:spMk id="8" creationId="{5E204290-63D0-4FED-B026-01BE6577D0C9}"/>
          </ac:spMkLst>
        </pc:spChg>
        <pc:grpChg chg="add mod">
          <ac:chgData name="Buitink, Fleur" userId="cf590200-e243-4b2e-a585-9874ef062f38" providerId="ADAL" clId="{A8794E4C-22D0-41AE-91F1-C6695F6ED763}" dt="2022-01-25T14:48:12.810" v="21" actId="1035"/>
          <ac:grpSpMkLst>
            <pc:docMk/>
            <pc:sldMk cId="192953906" sldId="257"/>
            <ac:grpSpMk id="5" creationId="{EBDF40B1-0002-45F9-8A98-B4A78F1B26C3}"/>
          </ac:grpSpMkLst>
        </pc:grpChg>
        <pc:picChg chg="del">
          <ac:chgData name="Buitink, Fleur" userId="cf590200-e243-4b2e-a585-9874ef062f38" providerId="ADAL" clId="{A8794E4C-22D0-41AE-91F1-C6695F6ED763}" dt="2022-01-25T14:48:08.128" v="0" actId="478"/>
          <ac:picMkLst>
            <pc:docMk/>
            <pc:sldMk cId="192953906" sldId="257"/>
            <ac:picMk id="6" creationId="{A48E3764-7FAA-434F-9150-772F5D786CD2}"/>
          </ac:picMkLst>
        </pc:picChg>
        <pc:picChg chg="mod">
          <ac:chgData name="Buitink, Fleur" userId="cf590200-e243-4b2e-a585-9874ef062f38" providerId="ADAL" clId="{A8794E4C-22D0-41AE-91F1-C6695F6ED763}" dt="2022-01-25T14:48:08.845" v="1"/>
          <ac:picMkLst>
            <pc:docMk/>
            <pc:sldMk cId="192953906" sldId="257"/>
            <ac:picMk id="7" creationId="{ACFBBD0D-BC51-40D5-9FCE-369C6FB14870}"/>
          </ac:picMkLst>
        </pc:picChg>
      </pc:sldChg>
      <pc:sldChg chg="addSp delSp modSp mod">
        <pc:chgData name="Buitink, Fleur" userId="cf590200-e243-4b2e-a585-9874ef062f38" providerId="ADAL" clId="{A8794E4C-22D0-41AE-91F1-C6695F6ED763}" dt="2022-01-25T15:08:52.436" v="82" actId="20577"/>
        <pc:sldMkLst>
          <pc:docMk/>
          <pc:sldMk cId="4075292507" sldId="259"/>
        </pc:sldMkLst>
        <pc:spChg chg="mod">
          <ac:chgData name="Buitink, Fleur" userId="cf590200-e243-4b2e-a585-9874ef062f38" providerId="ADAL" clId="{A8794E4C-22D0-41AE-91F1-C6695F6ED763}" dt="2022-01-25T15:08:52.436" v="82" actId="20577"/>
          <ac:spMkLst>
            <pc:docMk/>
            <pc:sldMk cId="4075292507" sldId="259"/>
            <ac:spMk id="2" creationId="{9FF5016C-916D-3B41-BAF0-9C1EEFE0BB39}"/>
          </ac:spMkLst>
        </pc:spChg>
        <pc:spChg chg="del">
          <ac:chgData name="Buitink, Fleur" userId="cf590200-e243-4b2e-a585-9874ef062f38" providerId="ADAL" clId="{A8794E4C-22D0-41AE-91F1-C6695F6ED763}" dt="2022-01-25T15:07:46.551" v="71" actId="478"/>
          <ac:spMkLst>
            <pc:docMk/>
            <pc:sldMk cId="4075292507" sldId="259"/>
            <ac:spMk id="4" creationId="{D639BBED-AFA2-BA4C-B406-7DE1FC559E3F}"/>
          </ac:spMkLst>
        </pc:spChg>
        <pc:spChg chg="add mod">
          <ac:chgData name="Buitink, Fleur" userId="cf590200-e243-4b2e-a585-9874ef062f38" providerId="ADAL" clId="{A8794E4C-22D0-41AE-91F1-C6695F6ED763}" dt="2022-01-25T15:07:46.868" v="72"/>
          <ac:spMkLst>
            <pc:docMk/>
            <pc:sldMk cId="4075292507" sldId="259"/>
            <ac:spMk id="5" creationId="{62FE2703-4141-47AF-B920-26CEDA04CF81}"/>
          </ac:spMkLst>
        </pc:spChg>
      </pc:sldChg>
      <pc:sldChg chg="addSp delSp modSp mod">
        <pc:chgData name="Buitink, Fleur" userId="cf590200-e243-4b2e-a585-9874ef062f38" providerId="ADAL" clId="{A8794E4C-22D0-41AE-91F1-C6695F6ED763}" dt="2022-01-25T15:07:06.742" v="58"/>
        <pc:sldMkLst>
          <pc:docMk/>
          <pc:sldMk cId="3753470074" sldId="260"/>
        </pc:sldMkLst>
        <pc:spChg chg="del">
          <ac:chgData name="Buitink, Fleur" userId="cf590200-e243-4b2e-a585-9874ef062f38" providerId="ADAL" clId="{A8794E4C-22D0-41AE-91F1-C6695F6ED763}" dt="2022-01-25T15:07:06.072" v="57" actId="478"/>
          <ac:spMkLst>
            <pc:docMk/>
            <pc:sldMk cId="3753470074" sldId="260"/>
            <ac:spMk id="4" creationId="{7126FB9D-B883-6741-8B26-1B8549314BD4}"/>
          </ac:spMkLst>
        </pc:spChg>
        <pc:spChg chg="add del mod">
          <ac:chgData name="Buitink, Fleur" userId="cf590200-e243-4b2e-a585-9874ef062f38" providerId="ADAL" clId="{A8794E4C-22D0-41AE-91F1-C6695F6ED763}" dt="2022-01-25T15:07:04.721" v="56"/>
          <ac:spMkLst>
            <pc:docMk/>
            <pc:sldMk cId="3753470074" sldId="260"/>
            <ac:spMk id="7" creationId="{51BE43FC-0197-446F-B81E-1110A9100EFF}"/>
          </ac:spMkLst>
        </pc:spChg>
        <pc:spChg chg="add mod">
          <ac:chgData name="Buitink, Fleur" userId="cf590200-e243-4b2e-a585-9874ef062f38" providerId="ADAL" clId="{A8794E4C-22D0-41AE-91F1-C6695F6ED763}" dt="2022-01-25T15:07:06.742" v="58"/>
          <ac:spMkLst>
            <pc:docMk/>
            <pc:sldMk cId="3753470074" sldId="260"/>
            <ac:spMk id="8" creationId="{CF4984B5-DF10-44AB-9EE2-910975A525F5}"/>
          </ac:spMkLst>
        </pc:spChg>
      </pc:sldChg>
      <pc:sldChg chg="addSp delSp modSp mod">
        <pc:chgData name="Buitink, Fleur" userId="cf590200-e243-4b2e-a585-9874ef062f38" providerId="ADAL" clId="{A8794E4C-22D0-41AE-91F1-C6695F6ED763}" dt="2022-01-25T15:07:24.337" v="62"/>
        <pc:sldMkLst>
          <pc:docMk/>
          <pc:sldMk cId="3650263679" sldId="263"/>
        </pc:sldMkLst>
        <pc:spChg chg="del">
          <ac:chgData name="Buitink, Fleur" userId="cf590200-e243-4b2e-a585-9874ef062f38" providerId="ADAL" clId="{A8794E4C-22D0-41AE-91F1-C6695F6ED763}" dt="2022-01-25T15:07:24.026" v="61" actId="478"/>
          <ac:spMkLst>
            <pc:docMk/>
            <pc:sldMk cId="3650263679" sldId="263"/>
            <ac:spMk id="4" creationId="{40015FFC-A606-411C-B653-78A2999209EF}"/>
          </ac:spMkLst>
        </pc:spChg>
        <pc:spChg chg="add mod">
          <ac:chgData name="Buitink, Fleur" userId="cf590200-e243-4b2e-a585-9874ef062f38" providerId="ADAL" clId="{A8794E4C-22D0-41AE-91F1-C6695F6ED763}" dt="2022-01-25T15:07:24.337" v="62"/>
          <ac:spMkLst>
            <pc:docMk/>
            <pc:sldMk cId="3650263679" sldId="263"/>
            <ac:spMk id="5" creationId="{40EE9D69-4F73-45AD-9BE7-9BFBF51E1624}"/>
          </ac:spMkLst>
        </pc:spChg>
      </pc:sldChg>
      <pc:sldChg chg="addSp delSp modSp mod">
        <pc:chgData name="Buitink, Fleur" userId="cf590200-e243-4b2e-a585-9874ef062f38" providerId="ADAL" clId="{A8794E4C-22D0-41AE-91F1-C6695F6ED763}" dt="2022-01-25T15:07:43.713" v="70"/>
        <pc:sldMkLst>
          <pc:docMk/>
          <pc:sldMk cId="1573546633" sldId="273"/>
        </pc:sldMkLst>
        <pc:spChg chg="del">
          <ac:chgData name="Buitink, Fleur" userId="cf590200-e243-4b2e-a585-9874ef062f38" providerId="ADAL" clId="{A8794E4C-22D0-41AE-91F1-C6695F6ED763}" dt="2022-01-25T15:07:43.406" v="69" actId="478"/>
          <ac:spMkLst>
            <pc:docMk/>
            <pc:sldMk cId="1573546633" sldId="273"/>
            <ac:spMk id="4" creationId="{17C70257-20D1-4FAE-B2E4-6216618E954C}"/>
          </ac:spMkLst>
        </pc:spChg>
        <pc:spChg chg="add mod">
          <ac:chgData name="Buitink, Fleur" userId="cf590200-e243-4b2e-a585-9874ef062f38" providerId="ADAL" clId="{A8794E4C-22D0-41AE-91F1-C6695F6ED763}" dt="2022-01-25T15:07:43.713" v="70"/>
          <ac:spMkLst>
            <pc:docMk/>
            <pc:sldMk cId="1573546633" sldId="273"/>
            <ac:spMk id="5" creationId="{A9498B43-3B63-4627-8645-177F4E66772C}"/>
          </ac:spMkLst>
        </pc:spChg>
      </pc:sldChg>
      <pc:sldChg chg="addSp delSp modSp mod">
        <pc:chgData name="Buitink, Fleur" userId="cf590200-e243-4b2e-a585-9874ef062f38" providerId="ADAL" clId="{A8794E4C-22D0-41AE-91F1-C6695F6ED763}" dt="2022-01-25T15:07:20.115" v="60"/>
        <pc:sldMkLst>
          <pc:docMk/>
          <pc:sldMk cId="133151386" sldId="276"/>
        </pc:sldMkLst>
        <pc:spChg chg="del">
          <ac:chgData name="Buitink, Fleur" userId="cf590200-e243-4b2e-a585-9874ef062f38" providerId="ADAL" clId="{A8794E4C-22D0-41AE-91F1-C6695F6ED763}" dt="2022-01-25T15:07:19.854" v="59" actId="478"/>
          <ac:spMkLst>
            <pc:docMk/>
            <pc:sldMk cId="133151386" sldId="276"/>
            <ac:spMk id="4" creationId="{4113510F-0918-47BF-A59B-C3CA459E24F0}"/>
          </ac:spMkLst>
        </pc:spChg>
        <pc:spChg chg="add mod">
          <ac:chgData name="Buitink, Fleur" userId="cf590200-e243-4b2e-a585-9874ef062f38" providerId="ADAL" clId="{A8794E4C-22D0-41AE-91F1-C6695F6ED763}" dt="2022-01-25T15:07:20.115" v="60"/>
          <ac:spMkLst>
            <pc:docMk/>
            <pc:sldMk cId="133151386" sldId="276"/>
            <ac:spMk id="5" creationId="{50FE5032-301F-43AC-922E-1D5B7436C805}"/>
          </ac:spMkLst>
        </pc:spChg>
      </pc:sldChg>
      <pc:sldChg chg="addSp delSp modSp mod">
        <pc:chgData name="Buitink, Fleur" userId="cf590200-e243-4b2e-a585-9874ef062f38" providerId="ADAL" clId="{A8794E4C-22D0-41AE-91F1-C6695F6ED763}" dt="2022-01-27T12:24:57.437" v="122" actId="20577"/>
        <pc:sldMkLst>
          <pc:docMk/>
          <pc:sldMk cId="427062573" sldId="278"/>
        </pc:sldMkLst>
        <pc:spChg chg="mod">
          <ac:chgData name="Buitink, Fleur" userId="cf590200-e243-4b2e-a585-9874ef062f38" providerId="ADAL" clId="{A8794E4C-22D0-41AE-91F1-C6695F6ED763}" dt="2022-01-27T12:24:57.437" v="122" actId="20577"/>
          <ac:spMkLst>
            <pc:docMk/>
            <pc:sldMk cId="427062573" sldId="278"/>
            <ac:spMk id="3" creationId="{8E3AC4FA-5DA6-44B4-B4D7-FABDDB55450F}"/>
          </ac:spMkLst>
        </pc:spChg>
        <pc:spChg chg="del">
          <ac:chgData name="Buitink, Fleur" userId="cf590200-e243-4b2e-a585-9874ef062f38" providerId="ADAL" clId="{A8794E4C-22D0-41AE-91F1-C6695F6ED763}" dt="2022-01-25T15:07:29.709" v="65" actId="478"/>
          <ac:spMkLst>
            <pc:docMk/>
            <pc:sldMk cId="427062573" sldId="278"/>
            <ac:spMk id="4" creationId="{59757F9F-2EF6-48DB-9ABB-9E9FD7FE3391}"/>
          </ac:spMkLst>
        </pc:spChg>
        <pc:spChg chg="add del mod">
          <ac:chgData name="Buitink, Fleur" userId="cf590200-e243-4b2e-a585-9874ef062f38" providerId="ADAL" clId="{A8794E4C-22D0-41AE-91F1-C6695F6ED763}" dt="2022-01-25T15:07:28.810" v="64"/>
          <ac:spMkLst>
            <pc:docMk/>
            <pc:sldMk cId="427062573" sldId="278"/>
            <ac:spMk id="5" creationId="{8A13A658-8636-4CD8-93B2-6DBF13D1A6F9}"/>
          </ac:spMkLst>
        </pc:spChg>
        <pc:spChg chg="add mod">
          <ac:chgData name="Buitink, Fleur" userId="cf590200-e243-4b2e-a585-9874ef062f38" providerId="ADAL" clId="{A8794E4C-22D0-41AE-91F1-C6695F6ED763}" dt="2022-01-25T15:07:31.027" v="66"/>
          <ac:spMkLst>
            <pc:docMk/>
            <pc:sldMk cId="427062573" sldId="278"/>
            <ac:spMk id="6" creationId="{7CEC5D9B-769A-48F1-AB5E-5939CD8FBBA5}"/>
          </ac:spMkLst>
        </pc:spChg>
      </pc:sldChg>
      <pc:sldChg chg="addSp delSp modSp mod modNotesTx">
        <pc:chgData name="Buitink, Fleur" userId="cf590200-e243-4b2e-a585-9874ef062f38" providerId="ADAL" clId="{A8794E4C-22D0-41AE-91F1-C6695F6ED763}" dt="2022-01-27T12:30:05.675" v="198" actId="20577"/>
        <pc:sldMkLst>
          <pc:docMk/>
          <pc:sldMk cId="160370366" sldId="279"/>
        </pc:sldMkLst>
        <pc:spChg chg="add mod">
          <ac:chgData name="Buitink, Fleur" userId="cf590200-e243-4b2e-a585-9874ef062f38" providerId="ADAL" clId="{A8794E4C-22D0-41AE-91F1-C6695F6ED763}" dt="2022-01-27T12:24:08.735" v="96" actId="164"/>
          <ac:spMkLst>
            <pc:docMk/>
            <pc:sldMk cId="160370366" sldId="279"/>
            <ac:spMk id="3" creationId="{8D0DEFE1-CCA0-4DE0-B8DB-72F46974D564}"/>
          </ac:spMkLst>
        </pc:spChg>
        <pc:spChg chg="del">
          <ac:chgData name="Buitink, Fleur" userId="cf590200-e243-4b2e-a585-9874ef062f38" providerId="ADAL" clId="{A8794E4C-22D0-41AE-91F1-C6695F6ED763}" dt="2022-01-25T15:07:39.064" v="67" actId="478"/>
          <ac:spMkLst>
            <pc:docMk/>
            <pc:sldMk cId="160370366" sldId="279"/>
            <ac:spMk id="4" creationId="{03819024-A51E-4A0C-8A81-BEC730E24717}"/>
          </ac:spMkLst>
        </pc:spChg>
        <pc:spChg chg="add mod">
          <ac:chgData name="Buitink, Fleur" userId="cf590200-e243-4b2e-a585-9874ef062f38" providerId="ADAL" clId="{A8794E4C-22D0-41AE-91F1-C6695F6ED763}" dt="2022-01-27T12:24:08.735" v="96" actId="164"/>
          <ac:spMkLst>
            <pc:docMk/>
            <pc:sldMk cId="160370366" sldId="279"/>
            <ac:spMk id="4" creationId="{914DF7FE-C41C-490B-8FD4-5F723963E6AC}"/>
          </ac:spMkLst>
        </pc:spChg>
        <pc:spChg chg="add mod">
          <ac:chgData name="Buitink, Fleur" userId="cf590200-e243-4b2e-a585-9874ef062f38" providerId="ADAL" clId="{A8794E4C-22D0-41AE-91F1-C6695F6ED763}" dt="2022-01-25T15:07:39.380" v="68"/>
          <ac:spMkLst>
            <pc:docMk/>
            <pc:sldMk cId="160370366" sldId="279"/>
            <ac:spMk id="5" creationId="{3E100A24-0A98-45A2-B8E6-C2BF0610367D}"/>
          </ac:spMkLst>
        </pc:spChg>
        <pc:spChg chg="mod">
          <ac:chgData name="Buitink, Fleur" userId="cf590200-e243-4b2e-a585-9874ef062f38" providerId="ADAL" clId="{A8794E4C-22D0-41AE-91F1-C6695F6ED763}" dt="2022-01-27T12:23:05.371" v="83" actId="6549"/>
          <ac:spMkLst>
            <pc:docMk/>
            <pc:sldMk cId="160370366" sldId="279"/>
            <ac:spMk id="8" creationId="{EEACDC8E-A717-49CA-8C41-0F0BC614D3DC}"/>
          </ac:spMkLst>
        </pc:spChg>
        <pc:grpChg chg="add mod">
          <ac:chgData name="Buitink, Fleur" userId="cf590200-e243-4b2e-a585-9874ef062f38" providerId="ADAL" clId="{A8794E4C-22D0-41AE-91F1-C6695F6ED763}" dt="2022-01-27T12:24:08.735" v="96" actId="164"/>
          <ac:grpSpMkLst>
            <pc:docMk/>
            <pc:sldMk cId="160370366" sldId="279"/>
            <ac:grpSpMk id="7" creationId="{0BE2E06C-D723-4300-8F8E-25DC50B101B8}"/>
          </ac:grpSpMkLst>
        </pc:grpChg>
        <pc:picChg chg="add mod">
          <ac:chgData name="Buitink, Fleur" userId="cf590200-e243-4b2e-a585-9874ef062f38" providerId="ADAL" clId="{A8794E4C-22D0-41AE-91F1-C6695F6ED763}" dt="2022-01-27T12:26:42.720" v="134"/>
          <ac:picMkLst>
            <pc:docMk/>
            <pc:sldMk cId="160370366" sldId="279"/>
            <ac:picMk id="6" creationId="{741E3CDD-E3EE-4345-A4D8-C593859CFFAA}"/>
          </ac:picMkLst>
        </pc:picChg>
      </pc:sldChg>
      <pc:sldMasterChg chg="modSldLayout">
        <pc:chgData name="Buitink, Fleur" userId="cf590200-e243-4b2e-a585-9874ef062f38" providerId="ADAL" clId="{A8794E4C-22D0-41AE-91F1-C6695F6ED763}" dt="2022-01-25T14:48:59.871" v="42" actId="478"/>
        <pc:sldMasterMkLst>
          <pc:docMk/>
          <pc:sldMasterMk cId="3641486974" sldId="2147483648"/>
        </pc:sldMasterMkLst>
        <pc:sldLayoutChg chg="delSp mod">
          <pc:chgData name="Buitink, Fleur" userId="cf590200-e243-4b2e-a585-9874ef062f38" providerId="ADAL" clId="{A8794E4C-22D0-41AE-91F1-C6695F6ED763}" dt="2022-01-25T14:48:33.974" v="29" actId="478"/>
          <pc:sldLayoutMkLst>
            <pc:docMk/>
            <pc:sldMasterMk cId="3641486974" sldId="2147483648"/>
            <pc:sldLayoutMk cId="3758720441" sldId="2147483649"/>
          </pc:sldLayoutMkLst>
          <pc:spChg chg="del">
            <ac:chgData name="Buitink, Fleur" userId="cf590200-e243-4b2e-a585-9874ef062f38" providerId="ADAL" clId="{A8794E4C-22D0-41AE-91F1-C6695F6ED763}" dt="2022-01-25T14:48:32.961" v="28" actId="478"/>
            <ac:spMkLst>
              <pc:docMk/>
              <pc:sldMasterMk cId="3641486974" sldId="2147483648"/>
              <pc:sldLayoutMk cId="3758720441" sldId="2147483649"/>
              <ac:spMk id="10" creationId="{91471414-5971-9847-A9FC-BFE54C434B23}"/>
            </ac:spMkLst>
          </pc:spChg>
          <pc:spChg chg="del">
            <ac:chgData name="Buitink, Fleur" userId="cf590200-e243-4b2e-a585-9874ef062f38" providerId="ADAL" clId="{A8794E4C-22D0-41AE-91F1-C6695F6ED763}" dt="2022-01-25T14:48:32.517" v="27" actId="478"/>
            <ac:spMkLst>
              <pc:docMk/>
              <pc:sldMasterMk cId="3641486974" sldId="2147483648"/>
              <pc:sldLayoutMk cId="3758720441" sldId="2147483649"/>
              <ac:spMk id="11" creationId="{A7E0E0D9-0E6B-004D-96FC-F9322EA8A181}"/>
            </ac:spMkLst>
          </pc:spChg>
          <pc:picChg chg="del">
            <ac:chgData name="Buitink, Fleur" userId="cf590200-e243-4b2e-a585-9874ef062f38" providerId="ADAL" clId="{A8794E4C-22D0-41AE-91F1-C6695F6ED763}" dt="2022-01-25T14:48:33.974" v="29" actId="478"/>
            <ac:picMkLst>
              <pc:docMk/>
              <pc:sldMasterMk cId="3641486974" sldId="2147483648"/>
              <pc:sldLayoutMk cId="3758720441" sldId="2147483649"/>
              <ac:picMk id="6" creationId="{E59A9C6E-C737-0445-A5DF-459FC1CF0C4C}"/>
            </ac:picMkLst>
          </pc:picChg>
        </pc:sldLayoutChg>
        <pc:sldLayoutChg chg="delSp mod">
          <pc:chgData name="Buitink, Fleur" userId="cf590200-e243-4b2e-a585-9874ef062f38" providerId="ADAL" clId="{A8794E4C-22D0-41AE-91F1-C6695F6ED763}" dt="2022-01-25T14:48:48.433" v="37" actId="478"/>
          <pc:sldLayoutMkLst>
            <pc:docMk/>
            <pc:sldMasterMk cId="3641486974" sldId="2147483648"/>
            <pc:sldLayoutMk cId="2646846720" sldId="2147483650"/>
          </pc:sldLayoutMkLst>
          <pc:spChg chg="del">
            <ac:chgData name="Buitink, Fleur" userId="cf590200-e243-4b2e-a585-9874ef062f38" providerId="ADAL" clId="{A8794E4C-22D0-41AE-91F1-C6695F6ED763}" dt="2022-01-25T14:48:46.237" v="35" actId="478"/>
            <ac:spMkLst>
              <pc:docMk/>
              <pc:sldMasterMk cId="3641486974" sldId="2147483648"/>
              <pc:sldLayoutMk cId="2646846720" sldId="2147483650"/>
              <ac:spMk id="7" creationId="{E07D8E4D-B322-D942-BC38-D7F60409B252}"/>
            </ac:spMkLst>
          </pc:spChg>
          <pc:spChg chg="del">
            <ac:chgData name="Buitink, Fleur" userId="cf590200-e243-4b2e-a585-9874ef062f38" providerId="ADAL" clId="{A8794E4C-22D0-41AE-91F1-C6695F6ED763}" dt="2022-01-25T14:48:47.406" v="36" actId="478"/>
            <ac:spMkLst>
              <pc:docMk/>
              <pc:sldMasterMk cId="3641486974" sldId="2147483648"/>
              <pc:sldLayoutMk cId="2646846720" sldId="2147483650"/>
              <ac:spMk id="8" creationId="{3E5EECF5-25A3-0B4B-A3A3-A7C94E7D7036}"/>
            </ac:spMkLst>
          </pc:spChg>
          <pc:picChg chg="del">
            <ac:chgData name="Buitink, Fleur" userId="cf590200-e243-4b2e-a585-9874ef062f38" providerId="ADAL" clId="{A8794E4C-22D0-41AE-91F1-C6695F6ED763}" dt="2022-01-25T14:48:48.433" v="37" actId="478"/>
            <ac:picMkLst>
              <pc:docMk/>
              <pc:sldMasterMk cId="3641486974" sldId="2147483648"/>
              <pc:sldLayoutMk cId="2646846720" sldId="2147483650"/>
              <ac:picMk id="6" creationId="{039DEE86-40DF-C74A-9A04-B6055F7B3F8B}"/>
            </ac:picMkLst>
          </pc:picChg>
        </pc:sldLayoutChg>
        <pc:sldLayoutChg chg="delSp mod">
          <pc:chgData name="Buitink, Fleur" userId="cf590200-e243-4b2e-a585-9874ef062f38" providerId="ADAL" clId="{A8794E4C-22D0-41AE-91F1-C6695F6ED763}" dt="2022-01-25T14:48:41.789" v="33" actId="478"/>
          <pc:sldLayoutMkLst>
            <pc:docMk/>
            <pc:sldMasterMk cId="3641486974" sldId="2147483648"/>
            <pc:sldLayoutMk cId="1341624264" sldId="2147483653"/>
          </pc:sldLayoutMkLst>
          <pc:spChg chg="del">
            <ac:chgData name="Buitink, Fleur" userId="cf590200-e243-4b2e-a585-9874ef062f38" providerId="ADAL" clId="{A8794E4C-22D0-41AE-91F1-C6695F6ED763}" dt="2022-01-25T14:48:40.803" v="32" actId="478"/>
            <ac:spMkLst>
              <pc:docMk/>
              <pc:sldMasterMk cId="3641486974" sldId="2147483648"/>
              <pc:sldLayoutMk cId="1341624264" sldId="2147483653"/>
              <ac:spMk id="10" creationId="{91471414-5971-9847-A9FC-BFE54C434B23}"/>
            </ac:spMkLst>
          </pc:spChg>
          <pc:spChg chg="del">
            <ac:chgData name="Buitink, Fleur" userId="cf590200-e243-4b2e-a585-9874ef062f38" providerId="ADAL" clId="{A8794E4C-22D0-41AE-91F1-C6695F6ED763}" dt="2022-01-25T14:48:40.124" v="31" actId="478"/>
            <ac:spMkLst>
              <pc:docMk/>
              <pc:sldMasterMk cId="3641486974" sldId="2147483648"/>
              <pc:sldLayoutMk cId="1341624264" sldId="2147483653"/>
              <ac:spMk id="11" creationId="{A7E0E0D9-0E6B-004D-96FC-F9322EA8A181}"/>
            </ac:spMkLst>
          </pc:spChg>
          <pc:picChg chg="del">
            <ac:chgData name="Buitink, Fleur" userId="cf590200-e243-4b2e-a585-9874ef062f38" providerId="ADAL" clId="{A8794E4C-22D0-41AE-91F1-C6695F6ED763}" dt="2022-01-25T14:48:41.789" v="33" actId="478"/>
            <ac:picMkLst>
              <pc:docMk/>
              <pc:sldMasterMk cId="3641486974" sldId="2147483648"/>
              <pc:sldLayoutMk cId="1341624264" sldId="2147483653"/>
              <ac:picMk id="7" creationId="{8D2AD3EC-E0F6-7645-929A-86B49ED34BBB}"/>
            </ac:picMkLst>
          </pc:picChg>
        </pc:sldLayoutChg>
        <pc:sldLayoutChg chg="delSp mod">
          <pc:chgData name="Buitink, Fleur" userId="cf590200-e243-4b2e-a585-9874ef062f38" providerId="ADAL" clId="{A8794E4C-22D0-41AE-91F1-C6695F6ED763}" dt="2022-01-25T14:48:56.308" v="41" actId="478"/>
          <pc:sldLayoutMkLst>
            <pc:docMk/>
            <pc:sldMasterMk cId="3641486974" sldId="2147483648"/>
            <pc:sldLayoutMk cId="1340692724" sldId="2147483654"/>
          </pc:sldLayoutMkLst>
          <pc:spChg chg="del">
            <ac:chgData name="Buitink, Fleur" userId="cf590200-e243-4b2e-a585-9874ef062f38" providerId="ADAL" clId="{A8794E4C-22D0-41AE-91F1-C6695F6ED763}" dt="2022-01-25T14:48:55.214" v="40" actId="478"/>
            <ac:spMkLst>
              <pc:docMk/>
              <pc:sldMasterMk cId="3641486974" sldId="2147483648"/>
              <pc:sldLayoutMk cId="1340692724" sldId="2147483654"/>
              <ac:spMk id="7" creationId="{E07D8E4D-B322-D942-BC38-D7F60409B252}"/>
            </ac:spMkLst>
          </pc:spChg>
          <pc:spChg chg="del">
            <ac:chgData name="Buitink, Fleur" userId="cf590200-e243-4b2e-a585-9874ef062f38" providerId="ADAL" clId="{A8794E4C-22D0-41AE-91F1-C6695F6ED763}" dt="2022-01-25T14:48:54.674" v="39" actId="478"/>
            <ac:spMkLst>
              <pc:docMk/>
              <pc:sldMasterMk cId="3641486974" sldId="2147483648"/>
              <pc:sldLayoutMk cId="1340692724" sldId="2147483654"/>
              <ac:spMk id="8" creationId="{3E5EECF5-25A3-0B4B-A3A3-A7C94E7D7036}"/>
            </ac:spMkLst>
          </pc:spChg>
          <pc:picChg chg="del">
            <ac:chgData name="Buitink, Fleur" userId="cf590200-e243-4b2e-a585-9874ef062f38" providerId="ADAL" clId="{A8794E4C-22D0-41AE-91F1-C6695F6ED763}" dt="2022-01-25T14:48:56.308" v="41" actId="478"/>
            <ac:picMkLst>
              <pc:docMk/>
              <pc:sldMasterMk cId="3641486974" sldId="2147483648"/>
              <pc:sldLayoutMk cId="1340692724" sldId="2147483654"/>
              <ac:picMk id="9" creationId="{8617EB2F-571B-2A4E-9F7B-E04F0A86F7A9}"/>
            </ac:picMkLst>
          </pc:picChg>
        </pc:sldLayoutChg>
        <pc:sldLayoutChg chg="delSp modSp mod">
          <pc:chgData name="Buitink, Fleur" userId="cf590200-e243-4b2e-a585-9874ef062f38" providerId="ADAL" clId="{A8794E4C-22D0-41AE-91F1-C6695F6ED763}" dt="2022-01-25T14:48:27.002" v="25" actId="478"/>
          <pc:sldLayoutMkLst>
            <pc:docMk/>
            <pc:sldMasterMk cId="3641486974" sldId="2147483648"/>
            <pc:sldLayoutMk cId="1051067155" sldId="2147483655"/>
          </pc:sldLayoutMkLst>
          <pc:spChg chg="del">
            <ac:chgData name="Buitink, Fleur" userId="cf590200-e243-4b2e-a585-9874ef062f38" providerId="ADAL" clId="{A8794E4C-22D0-41AE-91F1-C6695F6ED763}" dt="2022-01-25T14:48:25.614" v="23" actId="478"/>
            <ac:spMkLst>
              <pc:docMk/>
              <pc:sldMasterMk cId="3641486974" sldId="2147483648"/>
              <pc:sldLayoutMk cId="1051067155" sldId="2147483655"/>
              <ac:spMk id="4" creationId="{DFDBD2BC-DA55-2D4E-8862-5C21587C474A}"/>
            </ac:spMkLst>
          </pc:spChg>
          <pc:spChg chg="del mod">
            <ac:chgData name="Buitink, Fleur" userId="cf590200-e243-4b2e-a585-9874ef062f38" providerId="ADAL" clId="{A8794E4C-22D0-41AE-91F1-C6695F6ED763}" dt="2022-01-25T14:48:27.002" v="25" actId="478"/>
            <ac:spMkLst>
              <pc:docMk/>
              <pc:sldMasterMk cId="3641486974" sldId="2147483648"/>
              <pc:sldLayoutMk cId="1051067155" sldId="2147483655"/>
              <ac:spMk id="5" creationId="{F89539FD-5243-4C46-8F82-AD1320F7297A}"/>
            </ac:spMkLst>
          </pc:spChg>
          <pc:picChg chg="del">
            <ac:chgData name="Buitink, Fleur" userId="cf590200-e243-4b2e-a585-9874ef062f38" providerId="ADAL" clId="{A8794E4C-22D0-41AE-91F1-C6695F6ED763}" dt="2022-01-25T14:48:23.941" v="22" actId="478"/>
            <ac:picMkLst>
              <pc:docMk/>
              <pc:sldMasterMk cId="3641486974" sldId="2147483648"/>
              <pc:sldLayoutMk cId="1051067155" sldId="2147483655"/>
              <ac:picMk id="7" creationId="{B4B125FC-2D3E-0244-AD16-4F1AB1E9342A}"/>
            </ac:picMkLst>
          </pc:picChg>
        </pc:sldLayoutChg>
        <pc:sldLayoutChg chg="delSp mod">
          <pc:chgData name="Buitink, Fleur" userId="cf590200-e243-4b2e-a585-9874ef062f38" providerId="ADAL" clId="{A8794E4C-22D0-41AE-91F1-C6695F6ED763}" dt="2022-01-25T14:48:29.678" v="26" actId="478"/>
          <pc:sldLayoutMkLst>
            <pc:docMk/>
            <pc:sldMasterMk cId="3641486974" sldId="2147483648"/>
            <pc:sldLayoutMk cId="867535932" sldId="2147483656"/>
          </pc:sldLayoutMkLst>
          <pc:spChg chg="del">
            <ac:chgData name="Buitink, Fleur" userId="cf590200-e243-4b2e-a585-9874ef062f38" providerId="ADAL" clId="{A8794E4C-22D0-41AE-91F1-C6695F6ED763}" dt="2022-01-25T14:48:29.678" v="26" actId="478"/>
            <ac:spMkLst>
              <pc:docMk/>
              <pc:sldMasterMk cId="3641486974" sldId="2147483648"/>
              <pc:sldLayoutMk cId="867535932" sldId="2147483656"/>
              <ac:spMk id="5" creationId="{F89539FD-5243-4C46-8F82-AD1320F7297A}"/>
            </ac:spMkLst>
          </pc:spChg>
        </pc:sldLayoutChg>
        <pc:sldLayoutChg chg="delSp mod">
          <pc:chgData name="Buitink, Fleur" userId="cf590200-e243-4b2e-a585-9874ef062f38" providerId="ADAL" clId="{A8794E4C-22D0-41AE-91F1-C6695F6ED763}" dt="2022-01-25T14:48:37.487" v="30" actId="478"/>
          <pc:sldLayoutMkLst>
            <pc:docMk/>
            <pc:sldMasterMk cId="3641486974" sldId="2147483648"/>
            <pc:sldLayoutMk cId="2322944216" sldId="2147483657"/>
          </pc:sldLayoutMkLst>
          <pc:spChg chg="del">
            <ac:chgData name="Buitink, Fleur" userId="cf590200-e243-4b2e-a585-9874ef062f38" providerId="ADAL" clId="{A8794E4C-22D0-41AE-91F1-C6695F6ED763}" dt="2022-01-25T14:48:37.487" v="30" actId="478"/>
            <ac:spMkLst>
              <pc:docMk/>
              <pc:sldMasterMk cId="3641486974" sldId="2147483648"/>
              <pc:sldLayoutMk cId="2322944216" sldId="2147483657"/>
              <ac:spMk id="11" creationId="{A7E0E0D9-0E6B-004D-96FC-F9322EA8A181}"/>
            </ac:spMkLst>
          </pc:spChg>
        </pc:sldLayoutChg>
        <pc:sldLayoutChg chg="delSp mod">
          <pc:chgData name="Buitink, Fleur" userId="cf590200-e243-4b2e-a585-9874ef062f38" providerId="ADAL" clId="{A8794E4C-22D0-41AE-91F1-C6695F6ED763}" dt="2022-01-25T14:48:44.333" v="34" actId="478"/>
          <pc:sldLayoutMkLst>
            <pc:docMk/>
            <pc:sldMasterMk cId="3641486974" sldId="2147483648"/>
            <pc:sldLayoutMk cId="2730041371" sldId="2147483658"/>
          </pc:sldLayoutMkLst>
          <pc:spChg chg="del">
            <ac:chgData name="Buitink, Fleur" userId="cf590200-e243-4b2e-a585-9874ef062f38" providerId="ADAL" clId="{A8794E4C-22D0-41AE-91F1-C6695F6ED763}" dt="2022-01-25T14:48:44.333" v="34" actId="478"/>
            <ac:spMkLst>
              <pc:docMk/>
              <pc:sldMasterMk cId="3641486974" sldId="2147483648"/>
              <pc:sldLayoutMk cId="2730041371" sldId="2147483658"/>
              <ac:spMk id="11" creationId="{A7E0E0D9-0E6B-004D-96FC-F9322EA8A181}"/>
            </ac:spMkLst>
          </pc:spChg>
        </pc:sldLayoutChg>
        <pc:sldLayoutChg chg="delSp mod">
          <pc:chgData name="Buitink, Fleur" userId="cf590200-e243-4b2e-a585-9874ef062f38" providerId="ADAL" clId="{A8794E4C-22D0-41AE-91F1-C6695F6ED763}" dt="2022-01-25T14:48:52.704" v="38" actId="478"/>
          <pc:sldLayoutMkLst>
            <pc:docMk/>
            <pc:sldMasterMk cId="3641486974" sldId="2147483648"/>
            <pc:sldLayoutMk cId="1009169000" sldId="2147483659"/>
          </pc:sldLayoutMkLst>
          <pc:spChg chg="del">
            <ac:chgData name="Buitink, Fleur" userId="cf590200-e243-4b2e-a585-9874ef062f38" providerId="ADAL" clId="{A8794E4C-22D0-41AE-91F1-C6695F6ED763}" dt="2022-01-25T14:48:52.704" v="38" actId="478"/>
            <ac:spMkLst>
              <pc:docMk/>
              <pc:sldMasterMk cId="3641486974" sldId="2147483648"/>
              <pc:sldLayoutMk cId="1009169000" sldId="2147483659"/>
              <ac:spMk id="8" creationId="{3E5EECF5-25A3-0B4B-A3A3-A7C94E7D7036}"/>
            </ac:spMkLst>
          </pc:spChg>
        </pc:sldLayoutChg>
        <pc:sldLayoutChg chg="delSp mod">
          <pc:chgData name="Buitink, Fleur" userId="cf590200-e243-4b2e-a585-9874ef062f38" providerId="ADAL" clId="{A8794E4C-22D0-41AE-91F1-C6695F6ED763}" dt="2022-01-25T14:48:59.871" v="42" actId="478"/>
          <pc:sldLayoutMkLst>
            <pc:docMk/>
            <pc:sldMasterMk cId="3641486974" sldId="2147483648"/>
            <pc:sldLayoutMk cId="3662854059" sldId="2147483660"/>
          </pc:sldLayoutMkLst>
          <pc:spChg chg="del">
            <ac:chgData name="Buitink, Fleur" userId="cf590200-e243-4b2e-a585-9874ef062f38" providerId="ADAL" clId="{A8794E4C-22D0-41AE-91F1-C6695F6ED763}" dt="2022-01-25T14:48:59.871" v="42" actId="478"/>
            <ac:spMkLst>
              <pc:docMk/>
              <pc:sldMasterMk cId="3641486974" sldId="2147483648"/>
              <pc:sldLayoutMk cId="3662854059" sldId="2147483660"/>
              <ac:spMk id="8" creationId="{3E5EECF5-25A3-0B4B-A3A3-A7C94E7D7036}"/>
            </ac:spMkLst>
          </pc:spChg>
        </pc:sldLayoutChg>
      </pc:sldMasterChg>
    </pc:docChg>
  </pc:docChgLst>
  <pc:docChgLst>
    <pc:chgData name="Buitink, Fleur" userId="cf590200-e243-4b2e-a585-9874ef062f38" providerId="ADAL" clId="{9552EEC9-7134-4D04-9DB2-121E32E46506}"/>
    <pc:docChg chg="modSld">
      <pc:chgData name="Buitink, Fleur" userId="cf590200-e243-4b2e-a585-9874ef062f38" providerId="ADAL" clId="{9552EEC9-7134-4D04-9DB2-121E32E46506}" dt="2021-09-15T11:03:27.869" v="1"/>
      <pc:docMkLst>
        <pc:docMk/>
      </pc:docMkLst>
      <pc:sldChg chg="modSp modNotesTx">
        <pc:chgData name="Buitink, Fleur" userId="cf590200-e243-4b2e-a585-9874ef062f38" providerId="ADAL" clId="{9552EEC9-7134-4D04-9DB2-121E32E46506}" dt="2021-09-15T11:03:27.869" v="1"/>
        <pc:sldMkLst>
          <pc:docMk/>
          <pc:sldMk cId="427062573" sldId="278"/>
        </pc:sldMkLst>
        <pc:picChg chg="mod">
          <ac:chgData name="Buitink, Fleur" userId="cf590200-e243-4b2e-a585-9874ef062f38" providerId="ADAL" clId="{9552EEC9-7134-4D04-9DB2-121E32E46506}" dt="2021-09-15T11:03:27.869" v="1"/>
          <ac:picMkLst>
            <pc:docMk/>
            <pc:sldMk cId="427062573" sldId="278"/>
            <ac:picMk id="6" creationId="{266B7AC8-A2C5-4236-8C62-1E17179DED16}"/>
          </ac:picMkLst>
        </pc:picChg>
      </pc:sldChg>
    </pc:docChg>
  </pc:docChgLst>
  <pc:docChgLst>
    <pc:chgData name="Roordink, Bas" userId="e6b80f22-b7ea-4a1b-9826-4cad8536796c" providerId="ADAL" clId="{041B2560-018D-49C7-B58D-EDF018B3B6AC}"/>
    <pc:docChg chg="custSel modSld">
      <pc:chgData name="Roordink, Bas" userId="e6b80f22-b7ea-4a1b-9826-4cad8536796c" providerId="ADAL" clId="{041B2560-018D-49C7-B58D-EDF018B3B6AC}" dt="2022-01-27T13:14:43.105" v="68" actId="6549"/>
      <pc:docMkLst>
        <pc:docMk/>
      </pc:docMkLst>
      <pc:sldChg chg="modSp mod">
        <pc:chgData name="Roordink, Bas" userId="e6b80f22-b7ea-4a1b-9826-4cad8536796c" providerId="ADAL" clId="{041B2560-018D-49C7-B58D-EDF018B3B6AC}" dt="2022-01-18T14:30:55.115" v="67" actId="20577"/>
        <pc:sldMkLst>
          <pc:docMk/>
          <pc:sldMk cId="1573546633" sldId="273"/>
        </pc:sldMkLst>
        <pc:spChg chg="mod">
          <ac:chgData name="Roordink, Bas" userId="e6b80f22-b7ea-4a1b-9826-4cad8536796c" providerId="ADAL" clId="{041B2560-018D-49C7-B58D-EDF018B3B6AC}" dt="2022-01-18T14:30:55.115" v="67" actId="20577"/>
          <ac:spMkLst>
            <pc:docMk/>
            <pc:sldMk cId="1573546633" sldId="273"/>
            <ac:spMk id="3" creationId="{E8E46241-0006-440B-B286-03AD5E19865E}"/>
          </ac:spMkLst>
        </pc:spChg>
      </pc:sldChg>
      <pc:sldChg chg="modNotesTx">
        <pc:chgData name="Roordink, Bas" userId="e6b80f22-b7ea-4a1b-9826-4cad8536796c" providerId="ADAL" clId="{041B2560-018D-49C7-B58D-EDF018B3B6AC}" dt="2022-01-27T13:14:43.105" v="68" actId="6549"/>
        <pc:sldMkLst>
          <pc:docMk/>
          <pc:sldMk cId="160370366" sldId="2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5C2C8-B723-4546-AA45-0F060A885A57}" type="datetimeFigureOut">
              <a:rPr lang="nl-NL" smtClean="0"/>
              <a:t>24-2-2022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30059-9356-5542-B7AC-C623CB1A6C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429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MEnuXYJZOQ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eiligheidsdag2022.volkerwessels.com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30059-9356-5542-B7AC-C623CB1A6CD8}" type="slidenum">
              <a:rPr lang="ro-RO" smtClean="0"/>
              <a:t>2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486267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30059-9356-5542-B7AC-C623CB1A6CD8}" type="slidenum">
              <a:rPr lang="ro-RO" smtClean="0"/>
              <a:t>3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662320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30059-9356-5542-B7AC-C623CB1A6CD8}" type="slidenum">
              <a:rPr lang="ro-RO" smtClean="0"/>
              <a:t>4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508149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br>
              <a:rPr lang="ro-RO"/>
            </a:br>
            <a:endParaRPr lang="ro-RO"/>
          </a:p>
          <a:p>
            <a:endParaRPr lang="ro-RO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30059-9356-5542-B7AC-C623CB1A6CD8}" type="slidenum">
              <a:rPr lang="ro-RO" smtClean="0"/>
              <a:t>5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963102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Această animație poate fi găsită în diferite limbi pe pagina web dedicată: https://www.volkerwessels.com/veiligheidsdag_2022</a:t>
            </a:r>
          </a:p>
          <a:p>
            <a:endParaRPr lang="ro-RO" dirty="0"/>
          </a:p>
          <a:p>
            <a:r>
              <a:rPr lang="ro-RO" dirty="0"/>
              <a:t>În cazul în care animația nu se deschide din imagine, puteți copia și lipi acest link în browser: </a:t>
            </a:r>
            <a:r>
              <a:rPr lang="nl-NL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https://youtu.be/wMEnuXYJZOQ</a:t>
            </a:r>
            <a:endParaRPr lang="nl-NL" sz="1800" u="sng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ro-RO"/>
              <a:t>NOTĂ</a:t>
            </a:r>
            <a:r>
              <a:rPr lang="ro-RO" dirty="0"/>
              <a:t>: UTILIZAȚI ÎNTOTDEAUNA CHROME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30059-9356-5542-B7AC-C623CB1A6CD8}" type="slidenum">
              <a:rPr lang="ro-RO" smtClean="0"/>
              <a:t>6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592698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200"/>
              <a:t>Jocul poate fi jucat prin: </a:t>
            </a:r>
            <a:r>
              <a:rPr lang="ro-RO" sz="1800" u="sng">
                <a:solidFill>
                  <a:schemeClr val="tx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https://veiligheidsdag2022.volkerwessels.com/</a:t>
            </a:r>
            <a:r>
              <a:rPr lang="ro-RO" sz="1200">
                <a:solidFill>
                  <a:schemeClr val="tx1"/>
                </a:solidFill>
              </a:rPr>
              <a:t> </a:t>
            </a:r>
            <a:r>
              <a:rPr lang="ro-R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 făcând clic pe imagine. </a:t>
            </a:r>
            <a:r>
              <a:rPr lang="ro-RO" b="1"/>
              <a:t>!! NOTĂ: FOLOSIȚI ÎNTOTDEAUNA CHROME!</a:t>
            </a:r>
            <a:br>
              <a:rPr lang="ro-R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o-RO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o-R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Nume utilizator Versiunea în limba olandeză: Veiligheid2022</a:t>
            </a:r>
          </a:p>
          <a:p>
            <a:r>
              <a:rPr lang="ro-R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Nume utilizator Versiunea în limba engleză: Veiligheid2022_ENG</a:t>
            </a:r>
          </a:p>
          <a:p>
            <a:r>
              <a:rPr lang="ro-R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Nume utilizator Versiunea în limba poloneză: Veiligheid2022_PL</a:t>
            </a:r>
          </a:p>
          <a:p>
            <a:r>
              <a:rPr lang="ro-R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Nume utilizator Versiunea în limba turcă: Veiligheid2022_TUR</a:t>
            </a:r>
          </a:p>
          <a:p>
            <a:r>
              <a:rPr lang="ro-R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Nume utilizator Versiunea în limba română: Veiligheid2022_ROE</a:t>
            </a:r>
          </a:p>
          <a:p>
            <a:r>
              <a:rPr lang="ro-R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Nume utilizator Versiunea în limba germană: Veiligheid2022_DUI</a:t>
            </a:r>
          </a:p>
          <a:p>
            <a:r>
              <a:rPr lang="ro-R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Nume utilizator Versiunea în limba bulgară: Veiligheid2022_BUL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Nume utilizator Versiunea în limba portugheză: Veiligheid2022_PT</a:t>
            </a:r>
          </a:p>
          <a:p>
            <a:br>
              <a:rPr lang="ro-R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o-R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Parola pentru toate versiunile: Versnel</a:t>
            </a:r>
          </a:p>
          <a:p>
            <a:endParaRPr lang="ro-RO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200"/>
              <a:t>Aceasta poate fi găsită și în manualul instructorului. De asemenea, poate fi găsită și pe pagina web dedicată: </a:t>
            </a:r>
            <a:r>
              <a:rPr lang="ro-RO"/>
              <a:t>https://www.volkerwessels.com/veiligheidsdag_2022</a:t>
            </a:r>
            <a:br>
              <a:rPr lang="ro-R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o-RO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o-R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o-RO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30059-9356-5542-B7AC-C623CB1A6CD8}" type="slidenum">
              <a:rPr lang="ro-RO" smtClean="0"/>
              <a:t>7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612258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/>
              <a:t>Evaluare: discutați între voi întrebările de pe foaie. </a:t>
            </a:r>
          </a:p>
          <a:p>
            <a:endParaRPr lang="ro-RO"/>
          </a:p>
          <a:p>
            <a:r>
              <a:rPr lang="ro-RO"/>
              <a:t>Feedback: faceți un </a:t>
            </a:r>
            <a:r>
              <a:rPr lang="ro-R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scurt rezumat al zilei și trimiteți-l la veiligheid@volkerwessels.com, împreună cu o fotografie.</a:t>
            </a:r>
            <a:endParaRPr lang="ro-R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30059-9356-5542-B7AC-C623CB1A6CD8}" type="slidenum">
              <a:rPr lang="ro-RO" smtClean="0"/>
              <a:t>8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129402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30059-9356-5542-B7AC-C623CB1A6CD8}" type="slidenum">
              <a:rPr lang="ro-RO" smtClean="0"/>
              <a:t>9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046353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MSLA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321040" cy="2387600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832104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54E2AAF-7BCC-8B4F-90E2-B7A0A3CDE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67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Pagina 1 ge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4D016-C12F-444E-AACE-DC1D196DD8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1B3BE7-3259-5E46-815A-2CC588110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6DBA526-162B-0B4C-823B-DD00F481D2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54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MSLA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321040" cy="2387600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832104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54E2AAF-7BCC-8B4F-90E2-B7A0A3CDE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35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5872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22944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ina ge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54E2AAF-7BCC-8B4F-90E2-B7A0A3CDE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24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Pagina ge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54E2AAF-7BCC-8B4F-90E2-B7A0A3CDE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41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4D016-C12F-444E-AACE-DC1D196DD8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1B3BE7-3259-5E46-815A-2CC588110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4684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4D016-C12F-444E-AACE-DC1D196DD8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1B3BE7-3259-5E46-815A-2CC588110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09169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ina 1 ge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4D016-C12F-444E-AACE-DC1D196DD8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1B3BE7-3259-5E46-815A-2CC588110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6DBA526-162B-0B4C-823B-DD00F481D2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92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074628F-69FD-CA41-8C79-B23139C53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1680"/>
            <a:ext cx="10515600" cy="949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8E5CA-E8EA-5C4A-8BE1-E97760729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F96F3169-F004-1E41-859E-C1F213D219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066234"/>
            <a:ext cx="4185920" cy="22145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l-NL"/>
              <a:t>Onderdeel van de campagne ‘Samen vallen voor veiligheid’.</a:t>
            </a:r>
            <a:endParaRPr lang="nl-NL" dirty="0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CAF06113-FFA7-1846-9695-2AC84ECFB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2900" y="6066234"/>
            <a:ext cx="495300" cy="22145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EE4AD8C-2841-0441-ABCE-FDDBA89E857F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D734FFE-290E-224F-ACC3-02E50E9310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3937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CF49184-0590-824E-BF9A-DE0914F033C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6464300"/>
            <a:ext cx="12192000" cy="393700"/>
          </a:xfrm>
          <a:prstGeom prst="rect">
            <a:avLst/>
          </a:prstGeom>
        </p:spPr>
      </p:pic>
      <p:pic>
        <p:nvPicPr>
          <p:cNvPr id="18" name="Afbeelding 17" descr="Afbeelding met geel, mensen, tekening, man&#10;&#10;Automatisch gegenereerde beschrijving">
            <a:extLst>
              <a:ext uri="{FF2B5EF4-FFF2-40B4-BE49-F238E27FC236}">
                <a16:creationId xmlns:a16="http://schemas.microsoft.com/office/drawing/2014/main" id="{62D31040-170C-634D-A801-DB5693374B0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007114" y="0"/>
            <a:ext cx="841986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8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49" r:id="rId3"/>
    <p:sldLayoutId id="2147483657" r:id="rId4"/>
    <p:sldLayoutId id="2147483653" r:id="rId5"/>
    <p:sldLayoutId id="2147483658" r:id="rId6"/>
    <p:sldLayoutId id="2147483650" r:id="rId7"/>
    <p:sldLayoutId id="2147483659" r:id="rId8"/>
    <p:sldLayoutId id="2147483654" r:id="rId9"/>
    <p:sldLayoutId id="2147483660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MEnuXYJZOQ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eiligheidsdag2022.volkerwessels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FA767E-3DB7-7B46-855B-3C179A0A7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155" y="1931655"/>
            <a:ext cx="8962300" cy="2387600"/>
          </a:xfrm>
        </p:spPr>
        <p:txBody>
          <a:bodyPr>
            <a:normAutofit fontScale="90000"/>
          </a:bodyPr>
          <a:lstStyle/>
          <a:p>
            <a:r>
              <a:rPr lang="ro-RO" dirty="0"/>
              <a:t>ZIUA SIGURANȚEI</a:t>
            </a:r>
            <a:r>
              <a:rPr lang="ro-RO" sz="5400" dirty="0"/>
              <a:t> </a:t>
            </a:r>
            <a:br>
              <a:rPr lang="ro-RO" dirty="0"/>
            </a:br>
            <a:r>
              <a:rPr lang="ro-RO" sz="4000" dirty="0"/>
              <a:t>PREGĂTIȚI-VĂ DE SIGURANȚĂ! NE VEȚI AJUTA SĂ CREȘTEM RITMUL? </a:t>
            </a:r>
            <a:br>
              <a:rPr lang="ro-RO" sz="3600" dirty="0"/>
            </a:br>
            <a:br>
              <a:rPr lang="ro-RO" sz="3600" dirty="0"/>
            </a:br>
            <a:br>
              <a:rPr lang="ro-RO" sz="3600" dirty="0"/>
            </a:br>
            <a:r>
              <a:rPr lang="ro-RO" sz="2000" dirty="0"/>
              <a:t>30 martie 2022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AC63826-AA46-8547-9011-215698E5E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155" y="4737150"/>
            <a:ext cx="8321040" cy="1655762"/>
          </a:xfrm>
        </p:spPr>
        <p:txBody>
          <a:bodyPr/>
          <a:lstStyle/>
          <a:p>
            <a:endParaRPr lang="ro-RO"/>
          </a:p>
          <a:p>
            <a:r>
              <a:rPr lang="ro-RO"/>
              <a:t>ÎNCEPEȚI PREZENTAREA</a:t>
            </a:r>
          </a:p>
          <a:p>
            <a:endParaRPr lang="ro-RO" sz="18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CFBBD0D-BC51-40D5-9FCE-369C6FB148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44"/>
          <a:stretch/>
        </p:blipFill>
        <p:spPr bwMode="auto">
          <a:xfrm>
            <a:off x="7221004" y="3421943"/>
            <a:ext cx="4059862" cy="20687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5E204290-63D0-4FED-B026-01BE6577D0C9}"/>
              </a:ext>
            </a:extLst>
          </p:cNvPr>
          <p:cNvSpPr/>
          <p:nvPr/>
        </p:nvSpPr>
        <p:spPr>
          <a:xfrm>
            <a:off x="9044713" y="5325786"/>
            <a:ext cx="390618" cy="164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95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2A0E52-A3D1-AC44-97E9-4AE4FCB62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11482" cy="4064000"/>
          </a:xfrm>
        </p:spPr>
        <p:txBody>
          <a:bodyPr>
            <a:normAutofit/>
          </a:bodyPr>
          <a:lstStyle/>
          <a:p>
            <a:r>
              <a:rPr lang="ro-RO"/>
              <a:t>Știți unde se găsește ieșirea de urgență?</a:t>
            </a:r>
          </a:p>
          <a:p>
            <a:pPr marL="0" indent="0">
              <a:buNone/>
            </a:pPr>
            <a:endParaRPr lang="ro-RO"/>
          </a:p>
          <a:p>
            <a:pPr marL="0" indent="0">
              <a:buNone/>
            </a:pPr>
            <a:endParaRPr lang="ro-RO"/>
          </a:p>
          <a:p>
            <a:r>
              <a:rPr lang="ro-RO"/>
              <a:t>Cunoașteți punctul de adunare al acestei clădiri sau al locației proiectului? </a:t>
            </a:r>
          </a:p>
          <a:p>
            <a:endParaRPr lang="ro-RO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425C626-DBB0-440C-8183-FFC393677E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64" t="-2516" b="-24297"/>
          <a:stretch/>
        </p:blipFill>
        <p:spPr bwMode="auto">
          <a:xfrm>
            <a:off x="8350065" y="1380538"/>
            <a:ext cx="2587126" cy="242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9CC7BF5-3202-4545-9716-2B194E7A8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982" y="3389275"/>
            <a:ext cx="2384323" cy="233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jdelijke aanduiding voor voettekst 3">
            <a:extLst>
              <a:ext uri="{FF2B5EF4-FFF2-40B4-BE49-F238E27FC236}">
                <a16:creationId xmlns:a16="http://schemas.microsoft.com/office/drawing/2014/main" id="{CF4984B5-DF10-44AB-9EE2-910975A525F5}"/>
              </a:ext>
            </a:extLst>
          </p:cNvPr>
          <p:cNvSpPr txBox="1">
            <a:spLocks/>
          </p:cNvSpPr>
          <p:nvPr/>
        </p:nvSpPr>
        <p:spPr>
          <a:xfrm>
            <a:off x="838200" y="6075112"/>
            <a:ext cx="4185920" cy="221457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/>
              <a:t>Pregătiți-vă de siguranță! Ne veți ajuta să creștem ritmul? 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753470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BF05C8-E819-4C6F-8902-AF54FFAE3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ZIUA SIGURANȚEI 2022</a:t>
            </a:r>
            <a:endParaRPr lang="ro-RO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FEFCFE-A5FA-4851-B261-F01A571C0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o-RO"/>
              <a:t>Context: cum putem să ne îmbunătățim percepția asupra siguranței? </a:t>
            </a:r>
          </a:p>
          <a:p>
            <a:pPr lvl="1">
              <a:lnSpc>
                <a:spcPct val="120000"/>
              </a:lnSpc>
            </a:pPr>
            <a:r>
              <a:rPr lang="ro-RO"/>
              <a:t>Suntem convinși că acest lucru se poate realiza prin transformarea siguranței într-un aspect mai personal și prin menținerea unui dialog cu ceilalți, de exemplu prin utilizarea „acceleratorului WAVE” </a:t>
            </a:r>
            <a:br>
              <a:rPr lang="ro-RO"/>
            </a:br>
            <a:endParaRPr lang="ro-RO"/>
          </a:p>
          <a:p>
            <a:r>
              <a:rPr lang="ro-RO"/>
              <a:t>Animație</a:t>
            </a:r>
          </a:p>
          <a:p>
            <a:pPr lvl="1">
              <a:lnSpc>
                <a:spcPct val="120000"/>
              </a:lnSpc>
            </a:pPr>
            <a:r>
              <a:rPr lang="ro-RO"/>
              <a:t>„Pregătiți-vă de siguranță! Ne veți ajuta să creștem ritmul?”</a:t>
            </a:r>
          </a:p>
          <a:p>
            <a:pPr lvl="1">
              <a:lnSpc>
                <a:spcPct val="120000"/>
              </a:lnSpc>
            </a:pPr>
            <a:r>
              <a:rPr lang="ro-RO"/>
              <a:t>Explicația jocului</a:t>
            </a:r>
          </a:p>
          <a:p>
            <a:pPr marL="457200" lvl="1" indent="0">
              <a:buNone/>
            </a:pPr>
            <a:endParaRPr lang="ro-RO"/>
          </a:p>
          <a:p>
            <a:r>
              <a:rPr lang="ro-RO"/>
              <a:t>Jocul</a:t>
            </a:r>
          </a:p>
          <a:p>
            <a:pPr marL="0" indent="0">
              <a:buNone/>
            </a:pPr>
            <a:endParaRPr lang="ro-RO"/>
          </a:p>
          <a:p>
            <a:r>
              <a:rPr lang="ro-RO"/>
              <a:t>Evaluare și feedback</a:t>
            </a:r>
          </a:p>
          <a:p>
            <a:endParaRPr lang="ro-RO" dirty="0"/>
          </a:p>
        </p:txBody>
      </p:sp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50FE5032-301F-43AC-922E-1D5B7436C805}"/>
              </a:ext>
            </a:extLst>
          </p:cNvPr>
          <p:cNvSpPr txBox="1">
            <a:spLocks/>
          </p:cNvSpPr>
          <p:nvPr/>
        </p:nvSpPr>
        <p:spPr>
          <a:xfrm>
            <a:off x="838200" y="6075112"/>
            <a:ext cx="4185920" cy="221457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/>
              <a:t>Pregătiți-vă de siguranță! Ne veți ajuta să creștem ritmul? 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33151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2E971E-E72E-4FFD-8268-87378A1C2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4937"/>
            <a:ext cx="10515600" cy="949008"/>
          </a:xfrm>
        </p:spPr>
        <p:txBody>
          <a:bodyPr/>
          <a:lstStyle/>
          <a:p>
            <a:r>
              <a:rPr lang="ro-RO"/>
              <a:t>Context</a:t>
            </a:r>
            <a:endParaRPr lang="ro-RO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939605-1392-4D30-A99E-0D408BF74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7269"/>
            <a:ext cx="9851571" cy="471964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o-RO" sz="1800" b="1"/>
              <a:t>Cum putem să ne îmbunătățim percepția asupra siguranței?</a:t>
            </a:r>
          </a:p>
          <a:p>
            <a:pPr>
              <a:lnSpc>
                <a:spcPct val="120000"/>
              </a:lnSpc>
            </a:pPr>
            <a:r>
              <a:rPr lang="ro-RO" sz="1800"/>
              <a:t>Mult prea des, subiectul siguranței este în continuare considerat ca fiind ceva ce trebuie bifat rapid în cadrul ședințelor, accentul fiind pus, de obicei, pe „celălalt” și pe partea dificilă a siguranței. Cu toate acestea, este mai important să discutăm despre comportamentul de siguranță pentru a înțelege ce ne motivează cu privire la siguranță. </a:t>
            </a:r>
          </a:p>
          <a:p>
            <a:pPr>
              <a:lnSpc>
                <a:spcPct val="120000"/>
              </a:lnSpc>
            </a:pPr>
            <a:r>
              <a:rPr lang="ro-RO" sz="1800"/>
              <a:t>Discutând despre siguranța la locul de muncă pe baza diferitelor subiecte (regulile WAVE - valori și riscuri cheie). Aflați mai multe despre motivațiile și dilemele personale ale fiecăruia, răspunzând la întrebări care vizează comportamentul (al fiecăruia) în materie de siguranță.</a:t>
            </a:r>
            <a:br>
              <a:rPr lang="ro-RO" sz="1800" b="1"/>
            </a:br>
            <a:endParaRPr lang="ro-RO" sz="1800" b="1"/>
          </a:p>
          <a:p>
            <a:pPr lvl="1">
              <a:lnSpc>
                <a:spcPct val="120000"/>
              </a:lnSpc>
            </a:pPr>
            <a:endParaRPr lang="ro-RO" sz="1400" b="1" dirty="0"/>
          </a:p>
        </p:txBody>
      </p:sp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40EE9D69-4F73-45AD-9BE7-9BFBF51E1624}"/>
              </a:ext>
            </a:extLst>
          </p:cNvPr>
          <p:cNvSpPr txBox="1">
            <a:spLocks/>
          </p:cNvSpPr>
          <p:nvPr/>
        </p:nvSpPr>
        <p:spPr>
          <a:xfrm>
            <a:off x="838200" y="6075112"/>
            <a:ext cx="4185920" cy="221457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/>
              <a:t>Pregătiți-vă de siguranță! Ne veți ajuta să creștem ritmul? 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650263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B64FC5-7C8A-4115-B484-EEA04F1A2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Animație</a:t>
            </a:r>
            <a:endParaRPr lang="ro-RO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3AC4FA-5DA6-44B4-B4D7-FABDDB554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28" y="1702027"/>
            <a:ext cx="9212943" cy="4064000"/>
          </a:xfrm>
        </p:spPr>
        <p:txBody>
          <a:bodyPr/>
          <a:lstStyle/>
          <a:p>
            <a:pPr marL="457200" lvl="1" indent="0">
              <a:buNone/>
            </a:pPr>
            <a:endParaRPr lang="ro-RO" sz="2800" dirty="0"/>
          </a:p>
          <a:p>
            <a:pPr marL="457200" lvl="1" indent="0">
              <a:buNone/>
            </a:pPr>
            <a:endParaRPr lang="ro-RO" sz="2800" dirty="0"/>
          </a:p>
          <a:p>
            <a:pPr lvl="1"/>
            <a:r>
              <a:rPr lang="ro-RO" dirty="0"/>
              <a:t>„Pregătiți-vă de siguranță! </a:t>
            </a:r>
            <a:br>
              <a:rPr lang="nl-NL" dirty="0"/>
            </a:br>
            <a:r>
              <a:rPr lang="ro-RO" dirty="0"/>
              <a:t>Ne veți ajuta să creștem ritmul?”</a:t>
            </a:r>
          </a:p>
          <a:p>
            <a:pPr lvl="1"/>
            <a:endParaRPr lang="ro-RO" dirty="0"/>
          </a:p>
          <a:p>
            <a:pPr lvl="1"/>
            <a:r>
              <a:rPr lang="ro-RO" dirty="0"/>
              <a:t>Explicația jocului</a:t>
            </a:r>
          </a:p>
          <a:p>
            <a:pPr lvl="1"/>
            <a:endParaRPr lang="ro-RO" dirty="0"/>
          </a:p>
          <a:p>
            <a:endParaRPr lang="ro-RO" dirty="0"/>
          </a:p>
        </p:txBody>
      </p:sp>
      <p:sp>
        <p:nvSpPr>
          <p:cNvPr id="6" name="Tijdelijke aanduiding voor voettekst 3">
            <a:extLst>
              <a:ext uri="{FF2B5EF4-FFF2-40B4-BE49-F238E27FC236}">
                <a16:creationId xmlns:a16="http://schemas.microsoft.com/office/drawing/2014/main" id="{7CEC5D9B-769A-48F1-AB5E-5939CD8FBBA5}"/>
              </a:ext>
            </a:extLst>
          </p:cNvPr>
          <p:cNvSpPr txBox="1">
            <a:spLocks/>
          </p:cNvSpPr>
          <p:nvPr/>
        </p:nvSpPr>
        <p:spPr>
          <a:xfrm>
            <a:off x="838200" y="6075112"/>
            <a:ext cx="4185920" cy="221457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/>
              <a:t>Pregătiți-vă de siguranță! Ne veți ajuta să creștem ritmul? </a:t>
            </a:r>
            <a:endParaRPr lang="ro-RO" dirty="0"/>
          </a:p>
        </p:txBody>
      </p:sp>
      <p:pic>
        <p:nvPicPr>
          <p:cNvPr id="5" name="Afbeelding 4">
            <a:hlinkClick r:id="rId3"/>
            <a:extLst>
              <a:ext uri="{FF2B5EF4-FFF2-40B4-BE49-F238E27FC236}">
                <a16:creationId xmlns:a16="http://schemas.microsoft.com/office/drawing/2014/main" id="{0ECE1A2F-2196-40FE-8F3D-281E2D62A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590" y="2466639"/>
            <a:ext cx="4185920" cy="235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2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83FFF5-2921-41DC-9DDE-29AA9050D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Jocul</a:t>
            </a:r>
            <a:endParaRPr lang="ro-RO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EEACDC8E-A717-49CA-8C41-0F0BC614D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0" y="2141764"/>
            <a:ext cx="5424714" cy="2139950"/>
          </a:xfrm>
        </p:spPr>
        <p:txBody>
          <a:bodyPr/>
          <a:lstStyle/>
          <a:p>
            <a:pPr marL="457200" lvl="1" indent="0">
              <a:buNone/>
            </a:pPr>
            <a:endParaRPr lang="ro-RO" sz="2800"/>
          </a:p>
          <a:p>
            <a:pPr marL="457200" lvl="1" indent="0">
              <a:buNone/>
            </a:pPr>
            <a:endParaRPr lang="ro-RO" sz="2800"/>
          </a:p>
          <a:p>
            <a:pPr lvl="1"/>
            <a:r>
              <a:rPr lang="ro-RO"/>
              <a:t>Haideți să jucăm jocul împreună!</a:t>
            </a:r>
          </a:p>
          <a:p>
            <a:pPr lvl="1"/>
            <a:endParaRPr lang="ro-RO"/>
          </a:p>
          <a:p>
            <a:pPr marL="457200" lvl="1" indent="0">
              <a:buNone/>
            </a:pPr>
            <a:endParaRPr lang="ro-RO"/>
          </a:p>
          <a:p>
            <a:endParaRPr lang="ro-RO" dirty="0"/>
          </a:p>
        </p:txBody>
      </p:sp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3E100A24-0A98-45A2-B8E6-C2BF0610367D}"/>
              </a:ext>
            </a:extLst>
          </p:cNvPr>
          <p:cNvSpPr txBox="1">
            <a:spLocks/>
          </p:cNvSpPr>
          <p:nvPr/>
        </p:nvSpPr>
        <p:spPr>
          <a:xfrm>
            <a:off x="838200" y="6075112"/>
            <a:ext cx="4185920" cy="221457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/>
              <a:t>Pregătiți-vă de siguranță! Ne veți ajuta să creștem ritmul? </a:t>
            </a:r>
            <a:endParaRPr lang="ro-RO" dirty="0"/>
          </a:p>
        </p:txBody>
      </p:sp>
      <p:pic>
        <p:nvPicPr>
          <p:cNvPr id="6" name="Afbeelding 5">
            <a:hlinkClick r:id="rId3"/>
            <a:extLst>
              <a:ext uri="{FF2B5EF4-FFF2-40B4-BE49-F238E27FC236}">
                <a16:creationId xmlns:a16="http://schemas.microsoft.com/office/drawing/2014/main" id="{741E3CDD-E3EE-4345-A4D8-C593859CFF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50" t="18411" r="71425" b="43299"/>
          <a:stretch/>
        </p:blipFill>
        <p:spPr>
          <a:xfrm>
            <a:off x="5728063" y="2057400"/>
            <a:ext cx="5945426" cy="372754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8D0DEFE1-CCA0-4DE0-B8DB-72F46974D564}"/>
              </a:ext>
            </a:extLst>
          </p:cNvPr>
          <p:cNvSpPr/>
          <p:nvPr/>
        </p:nvSpPr>
        <p:spPr>
          <a:xfrm>
            <a:off x="11462657" y="3320143"/>
            <a:ext cx="210832" cy="1317171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14DF7FE-C41C-490B-8FD4-5F723963E6AC}"/>
              </a:ext>
            </a:extLst>
          </p:cNvPr>
          <p:cNvSpPr/>
          <p:nvPr/>
        </p:nvSpPr>
        <p:spPr>
          <a:xfrm>
            <a:off x="8545286" y="5377543"/>
            <a:ext cx="326571" cy="174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370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1937F1-97A4-4003-980B-EC6F1D1FB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Evaluare și feedback</a:t>
            </a:r>
            <a:endParaRPr lang="ro-RO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E46241-0006-440B-B286-03AD5E198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3282"/>
            <a:ext cx="10515600" cy="2056947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lvl="0">
              <a:lnSpc>
                <a:spcPct val="110000"/>
              </a:lnSpc>
            </a:pPr>
            <a:r>
              <a:rPr lang="ro-RO"/>
              <a:t>Cum a fost să jucați acest joc împreună?</a:t>
            </a:r>
          </a:p>
          <a:p>
            <a:pPr lvl="0">
              <a:lnSpc>
                <a:spcPct val="110000"/>
              </a:lnSpc>
            </a:pPr>
            <a:r>
              <a:rPr lang="ro-RO"/>
              <a:t>Ce ați învățat din el? Numiți ceva ce nu știați despre un coleg în această dimineață.</a:t>
            </a:r>
            <a:endParaRPr lang="ro-RO">
              <a:cs typeface="Arial"/>
            </a:endParaRPr>
          </a:p>
          <a:p>
            <a:pPr lvl="0">
              <a:lnSpc>
                <a:spcPct val="110000"/>
              </a:lnSpc>
            </a:pPr>
            <a:r>
              <a:rPr lang="ro-RO"/>
              <a:t>Ce veți face diferit mâine la locul de muncă?</a:t>
            </a:r>
          </a:p>
          <a:p>
            <a:pPr marL="0" indent="0">
              <a:lnSpc>
                <a:spcPct val="110000"/>
              </a:lnSpc>
              <a:buNone/>
            </a:pPr>
            <a:br>
              <a:rPr lang="ro-RO" sz="2200" b="1"/>
            </a:br>
            <a:endParaRPr lang="ro-RO" dirty="0"/>
          </a:p>
        </p:txBody>
      </p:sp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A9498B43-3B63-4627-8645-177F4E66772C}"/>
              </a:ext>
            </a:extLst>
          </p:cNvPr>
          <p:cNvSpPr txBox="1">
            <a:spLocks/>
          </p:cNvSpPr>
          <p:nvPr/>
        </p:nvSpPr>
        <p:spPr>
          <a:xfrm>
            <a:off x="838200" y="6075112"/>
            <a:ext cx="4185920" cy="221457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/>
              <a:t>Pregătiți-vă de siguranță! Ne veți ajuta să creștem ritmul? 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573546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5016C-916D-3B41-BAF0-9C1EEFE0B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16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o-RO"/>
              <a:t>PREGĂTIȚI-VĂ DE SIGURANȚĂ! NE VEȚI AJUTA SĂ CREȘTEM RITMUL? </a:t>
            </a:r>
            <a:endParaRPr lang="ro-RO" dirty="0"/>
          </a:p>
        </p:txBody>
      </p:sp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62FE2703-4141-47AF-B920-26CEDA04CF81}"/>
              </a:ext>
            </a:extLst>
          </p:cNvPr>
          <p:cNvSpPr txBox="1">
            <a:spLocks/>
          </p:cNvSpPr>
          <p:nvPr/>
        </p:nvSpPr>
        <p:spPr>
          <a:xfrm>
            <a:off x="838200" y="6075112"/>
            <a:ext cx="4185920" cy="221457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/>
              <a:t>Pregătiți-vă de siguranță! Ne veți ajuta să creștem ritmul? 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0752925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1">
      <a:dk1>
        <a:srgbClr val="000000"/>
      </a:dk1>
      <a:lt1>
        <a:srgbClr val="FFFFFF"/>
      </a:lt1>
      <a:dk2>
        <a:srgbClr val="000000"/>
      </a:dk2>
      <a:lt2>
        <a:srgbClr val="FFDD00"/>
      </a:lt2>
      <a:accent1>
        <a:srgbClr val="000000"/>
      </a:accent1>
      <a:accent2>
        <a:srgbClr val="FFDD00"/>
      </a:accent2>
      <a:accent3>
        <a:srgbClr val="FFFFFF"/>
      </a:accent3>
      <a:accent4>
        <a:srgbClr val="666666"/>
      </a:accent4>
      <a:accent5>
        <a:srgbClr val="5B9BD5"/>
      </a:accent5>
      <a:accent6>
        <a:srgbClr val="70AD47"/>
      </a:accent6>
      <a:hlink>
        <a:srgbClr val="000000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9252B65C-5470-0A41-9940-C699F80E7CA4}" vid="{AD2F2E86-5680-F847-BA77-AE4D3793842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779495F2B33B469E652710A0C0F712" ma:contentTypeVersion="13" ma:contentTypeDescription="Een nieuw document maken." ma:contentTypeScope="" ma:versionID="a1b57c885b454338d96d3fdc69ff5697">
  <xsd:schema xmlns:xsd="http://www.w3.org/2001/XMLSchema" xmlns:xs="http://www.w3.org/2001/XMLSchema" xmlns:p="http://schemas.microsoft.com/office/2006/metadata/properties" xmlns:ns2="80547ce2-a977-4319-b44a-40ea7c5ebcbb" xmlns:ns3="24e35ab4-3cf1-46c9-8eaa-1b1e0ea8a84b" targetNamespace="http://schemas.microsoft.com/office/2006/metadata/properties" ma:root="true" ma:fieldsID="8660757890225718ef8ff2da58549c9e" ns2:_="" ns3:_="">
    <xsd:import namespace="80547ce2-a977-4319-b44a-40ea7c5ebcbb"/>
    <xsd:import namespace="24e35ab4-3cf1-46c9-8eaa-1b1e0ea8a8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547ce2-a977-4319-b44a-40ea7c5ebc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e35ab4-3cf1-46c9-8eaa-1b1e0ea8a84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A72D8A-B96A-4714-A5A9-E785F1DA28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547ce2-a977-4319-b44a-40ea7c5ebcbb"/>
    <ds:schemaRef ds:uri="24e35ab4-3cf1-46c9-8eaa-1b1e0ea8a8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DC7A87-6AA4-467B-8AF7-A0B39BD606C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E936F94-DD5C-4CDF-A8B0-37D7D1F703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461</TotalTime>
  <Words>623</Words>
  <Application>Microsoft Office PowerPoint</Application>
  <PresentationFormat>Breedbeeld</PresentationFormat>
  <Paragraphs>74</Paragraphs>
  <Slides>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Calibri</vt:lpstr>
      <vt:lpstr>Kantoorthema</vt:lpstr>
      <vt:lpstr>ZIUA SIGURANȚEI  PREGĂTIȚI-VĂ DE SIGURANȚĂ! NE VEȚI AJUTA SĂ CREȘTEM RITMUL?    30 martie 2022</vt:lpstr>
      <vt:lpstr>PowerPoint-presentatie</vt:lpstr>
      <vt:lpstr>ZIUA SIGURANȚEI 2022</vt:lpstr>
      <vt:lpstr>Context</vt:lpstr>
      <vt:lpstr>Animație</vt:lpstr>
      <vt:lpstr>Jocul</vt:lpstr>
      <vt:lpstr>Evaluare și feedback</vt:lpstr>
      <vt:lpstr>PREGĂTIȚI-VĂ DE SIGURANȚĂ! NE VEȚI AJUTA SĂ CREȘTEM RITMUL?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VEILIGHEIDSDAG  SAMEN VALLEN VOOR VEILIGHEID  6 oktober 2020</dc:title>
  <dc:creator>Hendrikx, Yvonne</dc:creator>
  <cp:lastModifiedBy>Buitink, Fleur</cp:lastModifiedBy>
  <cp:revision>48</cp:revision>
  <dcterms:created xsi:type="dcterms:W3CDTF">2020-01-27T11:52:02Z</dcterms:created>
  <dcterms:modified xsi:type="dcterms:W3CDTF">2022-02-24T15:12:28Z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0x010100F9779495F2B33B469E652710A0C0F712</vt:lpwstr>
  </property>
  <property fmtid="{D5CDD505-2E9C-101B-9397-08002B2CF9AE}" pid="3" name="Order">
    <vt:r8>100</vt:r8>
  </property>
</Properties>
</file>