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3"/>
  </p:notesMasterIdLst>
  <p:sldIdLst>
    <p:sldId id="257" r:id="rId5"/>
    <p:sldId id="260" r:id="rId6"/>
    <p:sldId id="276" r:id="rId7"/>
    <p:sldId id="263" r:id="rId8"/>
    <p:sldId id="278" r:id="rId9"/>
    <p:sldId id="279" r:id="rId10"/>
    <p:sldId id="273" r:id="rId11"/>
    <p:sldId id="25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itink, Fleur" initials="BF" lastIdx="15" clrIdx="0">
    <p:extLst>
      <p:ext uri="{19B8F6BF-5375-455C-9EA6-DF929625EA0E}">
        <p15:presenceInfo xmlns:p15="http://schemas.microsoft.com/office/powerpoint/2012/main" userId="S::fbuitink@volkerwessels.com::cf590200-e243-4b2e-a585-9874ef062f38" providerId="AD"/>
      </p:ext>
    </p:extLst>
  </p:cmAuthor>
  <p:cmAuthor id="2" name="Bas Roordink" initials="BR" lastIdx="5" clrIdx="1">
    <p:extLst>
      <p:ext uri="{19B8F6BF-5375-455C-9EA6-DF929625EA0E}">
        <p15:presenceInfo xmlns:p15="http://schemas.microsoft.com/office/powerpoint/2012/main" userId="S::broordink@volkerwessels.com::e6b80f22-b7ea-4a1b-9826-4cad85367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94E4C-22D0-41AE-91F1-C6695F6ED763}" v="18" dt="2022-01-27T12:30:0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4"/>
    <p:restoredTop sz="79874" autoAdjust="0"/>
  </p:normalViewPr>
  <p:slideViewPr>
    <p:cSldViewPr snapToGrid="0" snapToObjects="1">
      <p:cViewPr varScale="1">
        <p:scale>
          <a:sx n="91" d="100"/>
          <a:sy n="91" d="100"/>
        </p:scale>
        <p:origin x="13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itink, Fleur" userId="S::fbuitink@volkerwessels.com::cf590200-e243-4b2e-a585-9874ef062f38" providerId="AD" clId="Web-{4C4D051E-F449-E549-0E57-BBDFFF09961B}"/>
    <pc:docChg chg="modSld">
      <pc:chgData name="Buitink, Fleur" userId="S::fbuitink@volkerwessels.com::cf590200-e243-4b2e-a585-9874ef062f38" providerId="AD" clId="Web-{4C4D051E-F449-E549-0E57-BBDFFF09961B}" dt="2022-01-24T12:54:11.935" v="2" actId="20577"/>
      <pc:docMkLst>
        <pc:docMk/>
      </pc:docMkLst>
      <pc:sldChg chg="modSp">
        <pc:chgData name="Buitink, Fleur" userId="S::fbuitink@volkerwessels.com::cf590200-e243-4b2e-a585-9874ef062f38" providerId="AD" clId="Web-{4C4D051E-F449-E549-0E57-BBDFFF09961B}" dt="2022-01-24T12:54:11.935" v="2" actId="20577"/>
        <pc:sldMkLst>
          <pc:docMk/>
          <pc:sldMk cId="1573546633" sldId="273"/>
        </pc:sldMkLst>
        <pc:spChg chg="mod">
          <ac:chgData name="Buitink, Fleur" userId="S::fbuitink@volkerwessels.com::cf590200-e243-4b2e-a585-9874ef062f38" providerId="AD" clId="Web-{4C4D051E-F449-E549-0E57-BBDFFF09961B}" dt="2022-01-24T12:54:11.935" v="2" actId="20577"/>
          <ac:spMkLst>
            <pc:docMk/>
            <pc:sldMk cId="1573546633" sldId="273"/>
            <ac:spMk id="3" creationId="{E8E46241-0006-440B-B286-03AD5E19865E}"/>
          </ac:spMkLst>
        </pc:spChg>
      </pc:sldChg>
    </pc:docChg>
  </pc:docChgLst>
  <pc:docChgLst>
    <pc:chgData name="Buitink, Fleur" userId="cf590200-e243-4b2e-a585-9874ef062f38" providerId="ADAL" clId="{A8794E4C-22D0-41AE-91F1-C6695F6ED763}"/>
    <pc:docChg chg="undo custSel modSld modMainMaster">
      <pc:chgData name="Buitink, Fleur" userId="cf590200-e243-4b2e-a585-9874ef062f38" providerId="ADAL" clId="{A8794E4C-22D0-41AE-91F1-C6695F6ED763}" dt="2022-01-27T12:30:05.675" v="198" actId="20577"/>
      <pc:docMkLst>
        <pc:docMk/>
      </pc:docMkLst>
      <pc:sldChg chg="addSp delSp modSp mod">
        <pc:chgData name="Buitink, Fleur" userId="cf590200-e243-4b2e-a585-9874ef062f38" providerId="ADAL" clId="{A8794E4C-22D0-41AE-91F1-C6695F6ED763}" dt="2022-01-25T15:06:56.737" v="54" actId="20577"/>
        <pc:sldMkLst>
          <pc:docMk/>
          <pc:sldMk cId="192953906" sldId="257"/>
        </pc:sldMkLst>
        <pc:spChg chg="mod">
          <ac:chgData name="Buitink, Fleur" userId="cf590200-e243-4b2e-a585-9874ef062f38" providerId="ADAL" clId="{A8794E4C-22D0-41AE-91F1-C6695F6ED763}" dt="2022-01-25T15:06:56.737" v="54" actId="20577"/>
          <ac:spMkLst>
            <pc:docMk/>
            <pc:sldMk cId="192953906" sldId="257"/>
            <ac:spMk id="2" creationId="{8BFA767E-3DB7-7B46-855B-3C179A0A7873}"/>
          </ac:spMkLst>
        </pc:spChg>
        <pc:spChg chg="mod">
          <ac:chgData name="Buitink, Fleur" userId="cf590200-e243-4b2e-a585-9874ef062f38" providerId="ADAL" clId="{A8794E4C-22D0-41AE-91F1-C6695F6ED763}" dt="2022-01-25T14:48:08.845" v="1"/>
          <ac:spMkLst>
            <pc:docMk/>
            <pc:sldMk cId="192953906" sldId="257"/>
            <ac:spMk id="8" creationId="{5E204290-63D0-4FED-B026-01BE6577D0C9}"/>
          </ac:spMkLst>
        </pc:spChg>
        <pc:grpChg chg="add mod">
          <ac:chgData name="Buitink, Fleur" userId="cf590200-e243-4b2e-a585-9874ef062f38" providerId="ADAL" clId="{A8794E4C-22D0-41AE-91F1-C6695F6ED763}" dt="2022-01-25T14:48:12.810" v="21" actId="1035"/>
          <ac:grpSpMkLst>
            <pc:docMk/>
            <pc:sldMk cId="192953906" sldId="257"/>
            <ac:grpSpMk id="5" creationId="{EBDF40B1-0002-45F9-8A98-B4A78F1B26C3}"/>
          </ac:grpSpMkLst>
        </pc:grpChg>
        <pc:picChg chg="del">
          <ac:chgData name="Buitink, Fleur" userId="cf590200-e243-4b2e-a585-9874ef062f38" providerId="ADAL" clId="{A8794E4C-22D0-41AE-91F1-C6695F6ED763}" dt="2022-01-25T14:48:08.128" v="0" actId="478"/>
          <ac:picMkLst>
            <pc:docMk/>
            <pc:sldMk cId="192953906" sldId="257"/>
            <ac:picMk id="6" creationId="{A48E3764-7FAA-434F-9150-772F5D786CD2}"/>
          </ac:picMkLst>
        </pc:picChg>
        <pc:picChg chg="mod">
          <ac:chgData name="Buitink, Fleur" userId="cf590200-e243-4b2e-a585-9874ef062f38" providerId="ADAL" clId="{A8794E4C-22D0-41AE-91F1-C6695F6ED763}" dt="2022-01-25T14:48:08.845" v="1"/>
          <ac:picMkLst>
            <pc:docMk/>
            <pc:sldMk cId="192953906" sldId="257"/>
            <ac:picMk id="7" creationId="{ACFBBD0D-BC51-40D5-9FCE-369C6FB14870}"/>
          </ac:picMkLst>
        </pc:picChg>
      </pc:sldChg>
      <pc:sldChg chg="addSp delSp modSp mod">
        <pc:chgData name="Buitink, Fleur" userId="cf590200-e243-4b2e-a585-9874ef062f38" providerId="ADAL" clId="{A8794E4C-22D0-41AE-91F1-C6695F6ED763}" dt="2022-01-25T15:08:52.436" v="82" actId="20577"/>
        <pc:sldMkLst>
          <pc:docMk/>
          <pc:sldMk cId="4075292507" sldId="259"/>
        </pc:sldMkLst>
        <pc:spChg chg="mod">
          <ac:chgData name="Buitink, Fleur" userId="cf590200-e243-4b2e-a585-9874ef062f38" providerId="ADAL" clId="{A8794E4C-22D0-41AE-91F1-C6695F6ED763}" dt="2022-01-25T15:08:52.436" v="82" actId="20577"/>
          <ac:spMkLst>
            <pc:docMk/>
            <pc:sldMk cId="4075292507" sldId="259"/>
            <ac:spMk id="2" creationId="{9FF5016C-916D-3B41-BAF0-9C1EEFE0BB39}"/>
          </ac:spMkLst>
        </pc:spChg>
        <pc:spChg chg="del">
          <ac:chgData name="Buitink, Fleur" userId="cf590200-e243-4b2e-a585-9874ef062f38" providerId="ADAL" clId="{A8794E4C-22D0-41AE-91F1-C6695F6ED763}" dt="2022-01-25T15:07:46.551" v="71" actId="478"/>
          <ac:spMkLst>
            <pc:docMk/>
            <pc:sldMk cId="4075292507" sldId="259"/>
            <ac:spMk id="4" creationId="{D639BBED-AFA2-BA4C-B406-7DE1FC559E3F}"/>
          </ac:spMkLst>
        </pc:spChg>
        <pc:spChg chg="add mod">
          <ac:chgData name="Buitink, Fleur" userId="cf590200-e243-4b2e-a585-9874ef062f38" providerId="ADAL" clId="{A8794E4C-22D0-41AE-91F1-C6695F6ED763}" dt="2022-01-25T15:07:46.868" v="72"/>
          <ac:spMkLst>
            <pc:docMk/>
            <pc:sldMk cId="4075292507" sldId="259"/>
            <ac:spMk id="5" creationId="{62FE2703-4141-47AF-B920-26CEDA04CF81}"/>
          </ac:spMkLst>
        </pc:spChg>
      </pc:sldChg>
      <pc:sldChg chg="addSp delSp modSp mod">
        <pc:chgData name="Buitink, Fleur" userId="cf590200-e243-4b2e-a585-9874ef062f38" providerId="ADAL" clId="{A8794E4C-22D0-41AE-91F1-C6695F6ED763}" dt="2022-01-25T15:07:06.742" v="58"/>
        <pc:sldMkLst>
          <pc:docMk/>
          <pc:sldMk cId="3753470074" sldId="260"/>
        </pc:sldMkLst>
        <pc:spChg chg="del">
          <ac:chgData name="Buitink, Fleur" userId="cf590200-e243-4b2e-a585-9874ef062f38" providerId="ADAL" clId="{A8794E4C-22D0-41AE-91F1-C6695F6ED763}" dt="2022-01-25T15:07:06.072" v="57" actId="478"/>
          <ac:spMkLst>
            <pc:docMk/>
            <pc:sldMk cId="3753470074" sldId="260"/>
            <ac:spMk id="4" creationId="{7126FB9D-B883-6741-8B26-1B8549314BD4}"/>
          </ac:spMkLst>
        </pc:spChg>
        <pc:spChg chg="add del mod">
          <ac:chgData name="Buitink, Fleur" userId="cf590200-e243-4b2e-a585-9874ef062f38" providerId="ADAL" clId="{A8794E4C-22D0-41AE-91F1-C6695F6ED763}" dt="2022-01-25T15:07:04.721" v="56"/>
          <ac:spMkLst>
            <pc:docMk/>
            <pc:sldMk cId="3753470074" sldId="260"/>
            <ac:spMk id="7" creationId="{51BE43FC-0197-446F-B81E-1110A9100EFF}"/>
          </ac:spMkLst>
        </pc:spChg>
        <pc:spChg chg="add mod">
          <ac:chgData name="Buitink, Fleur" userId="cf590200-e243-4b2e-a585-9874ef062f38" providerId="ADAL" clId="{A8794E4C-22D0-41AE-91F1-C6695F6ED763}" dt="2022-01-25T15:07:06.742" v="58"/>
          <ac:spMkLst>
            <pc:docMk/>
            <pc:sldMk cId="3753470074" sldId="260"/>
            <ac:spMk id="8" creationId="{CF4984B5-DF10-44AB-9EE2-910975A525F5}"/>
          </ac:spMkLst>
        </pc:spChg>
      </pc:sldChg>
      <pc:sldChg chg="addSp delSp modSp mod">
        <pc:chgData name="Buitink, Fleur" userId="cf590200-e243-4b2e-a585-9874ef062f38" providerId="ADAL" clId="{A8794E4C-22D0-41AE-91F1-C6695F6ED763}" dt="2022-01-25T15:07:24.337" v="62"/>
        <pc:sldMkLst>
          <pc:docMk/>
          <pc:sldMk cId="3650263679" sldId="263"/>
        </pc:sldMkLst>
        <pc:spChg chg="del">
          <ac:chgData name="Buitink, Fleur" userId="cf590200-e243-4b2e-a585-9874ef062f38" providerId="ADAL" clId="{A8794E4C-22D0-41AE-91F1-C6695F6ED763}" dt="2022-01-25T15:07:24.026" v="61" actId="478"/>
          <ac:spMkLst>
            <pc:docMk/>
            <pc:sldMk cId="3650263679" sldId="263"/>
            <ac:spMk id="4" creationId="{40015FFC-A606-411C-B653-78A2999209EF}"/>
          </ac:spMkLst>
        </pc:spChg>
        <pc:spChg chg="add mod">
          <ac:chgData name="Buitink, Fleur" userId="cf590200-e243-4b2e-a585-9874ef062f38" providerId="ADAL" clId="{A8794E4C-22D0-41AE-91F1-C6695F6ED763}" dt="2022-01-25T15:07:24.337" v="62"/>
          <ac:spMkLst>
            <pc:docMk/>
            <pc:sldMk cId="3650263679" sldId="263"/>
            <ac:spMk id="5" creationId="{40EE9D69-4F73-45AD-9BE7-9BFBF51E1624}"/>
          </ac:spMkLst>
        </pc:spChg>
      </pc:sldChg>
      <pc:sldChg chg="addSp delSp modSp mod">
        <pc:chgData name="Buitink, Fleur" userId="cf590200-e243-4b2e-a585-9874ef062f38" providerId="ADAL" clId="{A8794E4C-22D0-41AE-91F1-C6695F6ED763}" dt="2022-01-25T15:07:43.713" v="70"/>
        <pc:sldMkLst>
          <pc:docMk/>
          <pc:sldMk cId="1573546633" sldId="273"/>
        </pc:sldMkLst>
        <pc:spChg chg="del">
          <ac:chgData name="Buitink, Fleur" userId="cf590200-e243-4b2e-a585-9874ef062f38" providerId="ADAL" clId="{A8794E4C-22D0-41AE-91F1-C6695F6ED763}" dt="2022-01-25T15:07:43.406" v="69" actId="478"/>
          <ac:spMkLst>
            <pc:docMk/>
            <pc:sldMk cId="1573546633" sldId="273"/>
            <ac:spMk id="4" creationId="{17C70257-20D1-4FAE-B2E4-6216618E954C}"/>
          </ac:spMkLst>
        </pc:spChg>
        <pc:spChg chg="add mod">
          <ac:chgData name="Buitink, Fleur" userId="cf590200-e243-4b2e-a585-9874ef062f38" providerId="ADAL" clId="{A8794E4C-22D0-41AE-91F1-C6695F6ED763}" dt="2022-01-25T15:07:43.713" v="70"/>
          <ac:spMkLst>
            <pc:docMk/>
            <pc:sldMk cId="1573546633" sldId="273"/>
            <ac:spMk id="5" creationId="{A9498B43-3B63-4627-8645-177F4E66772C}"/>
          </ac:spMkLst>
        </pc:spChg>
      </pc:sldChg>
      <pc:sldChg chg="addSp delSp modSp mod">
        <pc:chgData name="Buitink, Fleur" userId="cf590200-e243-4b2e-a585-9874ef062f38" providerId="ADAL" clId="{A8794E4C-22D0-41AE-91F1-C6695F6ED763}" dt="2022-01-25T15:07:20.115" v="60"/>
        <pc:sldMkLst>
          <pc:docMk/>
          <pc:sldMk cId="133151386" sldId="276"/>
        </pc:sldMkLst>
        <pc:spChg chg="del">
          <ac:chgData name="Buitink, Fleur" userId="cf590200-e243-4b2e-a585-9874ef062f38" providerId="ADAL" clId="{A8794E4C-22D0-41AE-91F1-C6695F6ED763}" dt="2022-01-25T15:07:19.854" v="59" actId="478"/>
          <ac:spMkLst>
            <pc:docMk/>
            <pc:sldMk cId="133151386" sldId="276"/>
            <ac:spMk id="4" creationId="{4113510F-0918-47BF-A59B-C3CA459E24F0}"/>
          </ac:spMkLst>
        </pc:spChg>
        <pc:spChg chg="add mod">
          <ac:chgData name="Buitink, Fleur" userId="cf590200-e243-4b2e-a585-9874ef062f38" providerId="ADAL" clId="{A8794E4C-22D0-41AE-91F1-C6695F6ED763}" dt="2022-01-25T15:07:20.115" v="60"/>
          <ac:spMkLst>
            <pc:docMk/>
            <pc:sldMk cId="133151386" sldId="276"/>
            <ac:spMk id="5" creationId="{50FE5032-301F-43AC-922E-1D5B7436C805}"/>
          </ac:spMkLst>
        </pc:spChg>
      </pc:sldChg>
      <pc:sldChg chg="addSp delSp modSp mod">
        <pc:chgData name="Buitink, Fleur" userId="cf590200-e243-4b2e-a585-9874ef062f38" providerId="ADAL" clId="{A8794E4C-22D0-41AE-91F1-C6695F6ED763}" dt="2022-01-27T12:24:57.437" v="122" actId="20577"/>
        <pc:sldMkLst>
          <pc:docMk/>
          <pc:sldMk cId="427062573" sldId="278"/>
        </pc:sldMkLst>
        <pc:spChg chg="mod">
          <ac:chgData name="Buitink, Fleur" userId="cf590200-e243-4b2e-a585-9874ef062f38" providerId="ADAL" clId="{A8794E4C-22D0-41AE-91F1-C6695F6ED763}" dt="2022-01-27T12:24:57.437" v="122" actId="20577"/>
          <ac:spMkLst>
            <pc:docMk/>
            <pc:sldMk cId="427062573" sldId="278"/>
            <ac:spMk id="3" creationId="{8E3AC4FA-5DA6-44B4-B4D7-FABDDB55450F}"/>
          </ac:spMkLst>
        </pc:spChg>
        <pc:spChg chg="del">
          <ac:chgData name="Buitink, Fleur" userId="cf590200-e243-4b2e-a585-9874ef062f38" providerId="ADAL" clId="{A8794E4C-22D0-41AE-91F1-C6695F6ED763}" dt="2022-01-25T15:07:29.709" v="65" actId="478"/>
          <ac:spMkLst>
            <pc:docMk/>
            <pc:sldMk cId="427062573" sldId="278"/>
            <ac:spMk id="4" creationId="{59757F9F-2EF6-48DB-9ABB-9E9FD7FE3391}"/>
          </ac:spMkLst>
        </pc:spChg>
        <pc:spChg chg="add del mod">
          <ac:chgData name="Buitink, Fleur" userId="cf590200-e243-4b2e-a585-9874ef062f38" providerId="ADAL" clId="{A8794E4C-22D0-41AE-91F1-C6695F6ED763}" dt="2022-01-25T15:07:28.810" v="64"/>
          <ac:spMkLst>
            <pc:docMk/>
            <pc:sldMk cId="427062573" sldId="278"/>
            <ac:spMk id="5" creationId="{8A13A658-8636-4CD8-93B2-6DBF13D1A6F9}"/>
          </ac:spMkLst>
        </pc:spChg>
        <pc:spChg chg="add mod">
          <ac:chgData name="Buitink, Fleur" userId="cf590200-e243-4b2e-a585-9874ef062f38" providerId="ADAL" clId="{A8794E4C-22D0-41AE-91F1-C6695F6ED763}" dt="2022-01-25T15:07:31.027" v="66"/>
          <ac:spMkLst>
            <pc:docMk/>
            <pc:sldMk cId="427062573" sldId="278"/>
            <ac:spMk id="6" creationId="{7CEC5D9B-769A-48F1-AB5E-5939CD8FBBA5}"/>
          </ac:spMkLst>
        </pc:spChg>
      </pc:sldChg>
      <pc:sldChg chg="addSp delSp modSp mod modNotesTx">
        <pc:chgData name="Buitink, Fleur" userId="cf590200-e243-4b2e-a585-9874ef062f38" providerId="ADAL" clId="{A8794E4C-22D0-41AE-91F1-C6695F6ED763}" dt="2022-01-27T12:30:05.675" v="198" actId="20577"/>
        <pc:sldMkLst>
          <pc:docMk/>
          <pc:sldMk cId="160370366" sldId="279"/>
        </pc:sldMkLst>
        <pc:spChg chg="add mod">
          <ac:chgData name="Buitink, Fleur" userId="cf590200-e243-4b2e-a585-9874ef062f38" providerId="ADAL" clId="{A8794E4C-22D0-41AE-91F1-C6695F6ED763}" dt="2022-01-27T12:24:08.735" v="96" actId="164"/>
          <ac:spMkLst>
            <pc:docMk/>
            <pc:sldMk cId="160370366" sldId="279"/>
            <ac:spMk id="3" creationId="{8D0DEFE1-CCA0-4DE0-B8DB-72F46974D564}"/>
          </ac:spMkLst>
        </pc:spChg>
        <pc:spChg chg="del">
          <ac:chgData name="Buitink, Fleur" userId="cf590200-e243-4b2e-a585-9874ef062f38" providerId="ADAL" clId="{A8794E4C-22D0-41AE-91F1-C6695F6ED763}" dt="2022-01-25T15:07:39.064" v="67" actId="478"/>
          <ac:spMkLst>
            <pc:docMk/>
            <pc:sldMk cId="160370366" sldId="279"/>
            <ac:spMk id="4" creationId="{03819024-A51E-4A0C-8A81-BEC730E24717}"/>
          </ac:spMkLst>
        </pc:spChg>
        <pc:spChg chg="add mod">
          <ac:chgData name="Buitink, Fleur" userId="cf590200-e243-4b2e-a585-9874ef062f38" providerId="ADAL" clId="{A8794E4C-22D0-41AE-91F1-C6695F6ED763}" dt="2022-01-27T12:24:08.735" v="96" actId="164"/>
          <ac:spMkLst>
            <pc:docMk/>
            <pc:sldMk cId="160370366" sldId="279"/>
            <ac:spMk id="4" creationId="{914DF7FE-C41C-490B-8FD4-5F723963E6AC}"/>
          </ac:spMkLst>
        </pc:spChg>
        <pc:spChg chg="add mod">
          <ac:chgData name="Buitink, Fleur" userId="cf590200-e243-4b2e-a585-9874ef062f38" providerId="ADAL" clId="{A8794E4C-22D0-41AE-91F1-C6695F6ED763}" dt="2022-01-25T15:07:39.380" v="68"/>
          <ac:spMkLst>
            <pc:docMk/>
            <pc:sldMk cId="160370366" sldId="279"/>
            <ac:spMk id="5" creationId="{3E100A24-0A98-45A2-B8E6-C2BF0610367D}"/>
          </ac:spMkLst>
        </pc:spChg>
        <pc:spChg chg="mod">
          <ac:chgData name="Buitink, Fleur" userId="cf590200-e243-4b2e-a585-9874ef062f38" providerId="ADAL" clId="{A8794E4C-22D0-41AE-91F1-C6695F6ED763}" dt="2022-01-27T12:23:05.371" v="83" actId="6549"/>
          <ac:spMkLst>
            <pc:docMk/>
            <pc:sldMk cId="160370366" sldId="279"/>
            <ac:spMk id="8" creationId="{EEACDC8E-A717-49CA-8C41-0F0BC614D3DC}"/>
          </ac:spMkLst>
        </pc:spChg>
        <pc:grpChg chg="add mod">
          <ac:chgData name="Buitink, Fleur" userId="cf590200-e243-4b2e-a585-9874ef062f38" providerId="ADAL" clId="{A8794E4C-22D0-41AE-91F1-C6695F6ED763}" dt="2022-01-27T12:24:08.735" v="96" actId="164"/>
          <ac:grpSpMkLst>
            <pc:docMk/>
            <pc:sldMk cId="160370366" sldId="279"/>
            <ac:grpSpMk id="7" creationId="{0BE2E06C-D723-4300-8F8E-25DC50B101B8}"/>
          </ac:grpSpMkLst>
        </pc:grpChg>
        <pc:picChg chg="add mod">
          <ac:chgData name="Buitink, Fleur" userId="cf590200-e243-4b2e-a585-9874ef062f38" providerId="ADAL" clId="{A8794E4C-22D0-41AE-91F1-C6695F6ED763}" dt="2022-01-27T12:26:42.720" v="134"/>
          <ac:picMkLst>
            <pc:docMk/>
            <pc:sldMk cId="160370366" sldId="279"/>
            <ac:picMk id="6" creationId="{741E3CDD-E3EE-4345-A4D8-C593859CFFAA}"/>
          </ac:picMkLst>
        </pc:picChg>
      </pc:sldChg>
      <pc:sldMasterChg chg="modSldLayout">
        <pc:chgData name="Buitink, Fleur" userId="cf590200-e243-4b2e-a585-9874ef062f38" providerId="ADAL" clId="{A8794E4C-22D0-41AE-91F1-C6695F6ED763}" dt="2022-01-25T14:48:59.871" v="42" actId="478"/>
        <pc:sldMasterMkLst>
          <pc:docMk/>
          <pc:sldMasterMk cId="3641486974" sldId="2147483648"/>
        </pc:sldMasterMkLst>
        <pc:sldLayoutChg chg="delSp mod">
          <pc:chgData name="Buitink, Fleur" userId="cf590200-e243-4b2e-a585-9874ef062f38" providerId="ADAL" clId="{A8794E4C-22D0-41AE-91F1-C6695F6ED763}" dt="2022-01-25T14:48:33.974" v="29" actId="478"/>
          <pc:sldLayoutMkLst>
            <pc:docMk/>
            <pc:sldMasterMk cId="3641486974" sldId="2147483648"/>
            <pc:sldLayoutMk cId="3758720441" sldId="2147483649"/>
          </pc:sldLayoutMkLst>
          <pc:spChg chg="del">
            <ac:chgData name="Buitink, Fleur" userId="cf590200-e243-4b2e-a585-9874ef062f38" providerId="ADAL" clId="{A8794E4C-22D0-41AE-91F1-C6695F6ED763}" dt="2022-01-25T14:48:32.961" v="28" actId="478"/>
            <ac:spMkLst>
              <pc:docMk/>
              <pc:sldMasterMk cId="3641486974" sldId="2147483648"/>
              <pc:sldLayoutMk cId="3758720441" sldId="2147483649"/>
              <ac:spMk id="10" creationId="{91471414-5971-9847-A9FC-BFE54C434B23}"/>
            </ac:spMkLst>
          </pc:spChg>
          <pc:spChg chg="del">
            <ac:chgData name="Buitink, Fleur" userId="cf590200-e243-4b2e-a585-9874ef062f38" providerId="ADAL" clId="{A8794E4C-22D0-41AE-91F1-C6695F6ED763}" dt="2022-01-25T14:48:32.517" v="27" actId="478"/>
            <ac:spMkLst>
              <pc:docMk/>
              <pc:sldMasterMk cId="3641486974" sldId="2147483648"/>
              <pc:sldLayoutMk cId="3758720441" sldId="2147483649"/>
              <ac:spMk id="11" creationId="{A7E0E0D9-0E6B-004D-96FC-F9322EA8A181}"/>
            </ac:spMkLst>
          </pc:spChg>
          <pc:picChg chg="del">
            <ac:chgData name="Buitink, Fleur" userId="cf590200-e243-4b2e-a585-9874ef062f38" providerId="ADAL" clId="{A8794E4C-22D0-41AE-91F1-C6695F6ED763}" dt="2022-01-25T14:48:33.974" v="29" actId="478"/>
            <ac:picMkLst>
              <pc:docMk/>
              <pc:sldMasterMk cId="3641486974" sldId="2147483648"/>
              <pc:sldLayoutMk cId="3758720441" sldId="2147483649"/>
              <ac:picMk id="6" creationId="{E59A9C6E-C737-0445-A5DF-459FC1CF0C4C}"/>
            </ac:picMkLst>
          </pc:picChg>
        </pc:sldLayoutChg>
        <pc:sldLayoutChg chg="delSp mod">
          <pc:chgData name="Buitink, Fleur" userId="cf590200-e243-4b2e-a585-9874ef062f38" providerId="ADAL" clId="{A8794E4C-22D0-41AE-91F1-C6695F6ED763}" dt="2022-01-25T14:48:48.433" v="37" actId="478"/>
          <pc:sldLayoutMkLst>
            <pc:docMk/>
            <pc:sldMasterMk cId="3641486974" sldId="2147483648"/>
            <pc:sldLayoutMk cId="2646846720" sldId="2147483650"/>
          </pc:sldLayoutMkLst>
          <pc:spChg chg="del">
            <ac:chgData name="Buitink, Fleur" userId="cf590200-e243-4b2e-a585-9874ef062f38" providerId="ADAL" clId="{A8794E4C-22D0-41AE-91F1-C6695F6ED763}" dt="2022-01-25T14:48:46.237" v="35" actId="478"/>
            <ac:spMkLst>
              <pc:docMk/>
              <pc:sldMasterMk cId="3641486974" sldId="2147483648"/>
              <pc:sldLayoutMk cId="2646846720" sldId="2147483650"/>
              <ac:spMk id="7" creationId="{E07D8E4D-B322-D942-BC38-D7F60409B252}"/>
            </ac:spMkLst>
          </pc:spChg>
          <pc:spChg chg="del">
            <ac:chgData name="Buitink, Fleur" userId="cf590200-e243-4b2e-a585-9874ef062f38" providerId="ADAL" clId="{A8794E4C-22D0-41AE-91F1-C6695F6ED763}" dt="2022-01-25T14:48:47.406" v="36" actId="478"/>
            <ac:spMkLst>
              <pc:docMk/>
              <pc:sldMasterMk cId="3641486974" sldId="2147483648"/>
              <pc:sldLayoutMk cId="2646846720" sldId="2147483650"/>
              <ac:spMk id="8" creationId="{3E5EECF5-25A3-0B4B-A3A3-A7C94E7D7036}"/>
            </ac:spMkLst>
          </pc:spChg>
          <pc:picChg chg="del">
            <ac:chgData name="Buitink, Fleur" userId="cf590200-e243-4b2e-a585-9874ef062f38" providerId="ADAL" clId="{A8794E4C-22D0-41AE-91F1-C6695F6ED763}" dt="2022-01-25T14:48:48.433" v="37" actId="478"/>
            <ac:picMkLst>
              <pc:docMk/>
              <pc:sldMasterMk cId="3641486974" sldId="2147483648"/>
              <pc:sldLayoutMk cId="2646846720" sldId="2147483650"/>
              <ac:picMk id="6" creationId="{039DEE86-40DF-C74A-9A04-B6055F7B3F8B}"/>
            </ac:picMkLst>
          </pc:picChg>
        </pc:sldLayoutChg>
        <pc:sldLayoutChg chg="delSp mod">
          <pc:chgData name="Buitink, Fleur" userId="cf590200-e243-4b2e-a585-9874ef062f38" providerId="ADAL" clId="{A8794E4C-22D0-41AE-91F1-C6695F6ED763}" dt="2022-01-25T14:48:41.789" v="33" actId="478"/>
          <pc:sldLayoutMkLst>
            <pc:docMk/>
            <pc:sldMasterMk cId="3641486974" sldId="2147483648"/>
            <pc:sldLayoutMk cId="1341624264" sldId="2147483653"/>
          </pc:sldLayoutMkLst>
          <pc:spChg chg="del">
            <ac:chgData name="Buitink, Fleur" userId="cf590200-e243-4b2e-a585-9874ef062f38" providerId="ADAL" clId="{A8794E4C-22D0-41AE-91F1-C6695F6ED763}" dt="2022-01-25T14:48:40.803" v="32" actId="478"/>
            <ac:spMkLst>
              <pc:docMk/>
              <pc:sldMasterMk cId="3641486974" sldId="2147483648"/>
              <pc:sldLayoutMk cId="1341624264" sldId="2147483653"/>
              <ac:spMk id="10" creationId="{91471414-5971-9847-A9FC-BFE54C434B23}"/>
            </ac:spMkLst>
          </pc:spChg>
          <pc:spChg chg="del">
            <ac:chgData name="Buitink, Fleur" userId="cf590200-e243-4b2e-a585-9874ef062f38" providerId="ADAL" clId="{A8794E4C-22D0-41AE-91F1-C6695F6ED763}" dt="2022-01-25T14:48:40.124" v="31" actId="478"/>
            <ac:spMkLst>
              <pc:docMk/>
              <pc:sldMasterMk cId="3641486974" sldId="2147483648"/>
              <pc:sldLayoutMk cId="1341624264" sldId="2147483653"/>
              <ac:spMk id="11" creationId="{A7E0E0D9-0E6B-004D-96FC-F9322EA8A181}"/>
            </ac:spMkLst>
          </pc:spChg>
          <pc:picChg chg="del">
            <ac:chgData name="Buitink, Fleur" userId="cf590200-e243-4b2e-a585-9874ef062f38" providerId="ADAL" clId="{A8794E4C-22D0-41AE-91F1-C6695F6ED763}" dt="2022-01-25T14:48:41.789" v="33" actId="478"/>
            <ac:picMkLst>
              <pc:docMk/>
              <pc:sldMasterMk cId="3641486974" sldId="2147483648"/>
              <pc:sldLayoutMk cId="1341624264" sldId="2147483653"/>
              <ac:picMk id="7" creationId="{8D2AD3EC-E0F6-7645-929A-86B49ED34BBB}"/>
            </ac:picMkLst>
          </pc:picChg>
        </pc:sldLayoutChg>
        <pc:sldLayoutChg chg="delSp mod">
          <pc:chgData name="Buitink, Fleur" userId="cf590200-e243-4b2e-a585-9874ef062f38" providerId="ADAL" clId="{A8794E4C-22D0-41AE-91F1-C6695F6ED763}" dt="2022-01-25T14:48:56.308" v="41" actId="478"/>
          <pc:sldLayoutMkLst>
            <pc:docMk/>
            <pc:sldMasterMk cId="3641486974" sldId="2147483648"/>
            <pc:sldLayoutMk cId="1340692724" sldId="2147483654"/>
          </pc:sldLayoutMkLst>
          <pc:spChg chg="del">
            <ac:chgData name="Buitink, Fleur" userId="cf590200-e243-4b2e-a585-9874ef062f38" providerId="ADAL" clId="{A8794E4C-22D0-41AE-91F1-C6695F6ED763}" dt="2022-01-25T14:48:55.214" v="40" actId="478"/>
            <ac:spMkLst>
              <pc:docMk/>
              <pc:sldMasterMk cId="3641486974" sldId="2147483648"/>
              <pc:sldLayoutMk cId="1340692724" sldId="2147483654"/>
              <ac:spMk id="7" creationId="{E07D8E4D-B322-D942-BC38-D7F60409B252}"/>
            </ac:spMkLst>
          </pc:spChg>
          <pc:spChg chg="del">
            <ac:chgData name="Buitink, Fleur" userId="cf590200-e243-4b2e-a585-9874ef062f38" providerId="ADAL" clId="{A8794E4C-22D0-41AE-91F1-C6695F6ED763}" dt="2022-01-25T14:48:54.674" v="39" actId="478"/>
            <ac:spMkLst>
              <pc:docMk/>
              <pc:sldMasterMk cId="3641486974" sldId="2147483648"/>
              <pc:sldLayoutMk cId="1340692724" sldId="2147483654"/>
              <ac:spMk id="8" creationId="{3E5EECF5-25A3-0B4B-A3A3-A7C94E7D7036}"/>
            </ac:spMkLst>
          </pc:spChg>
          <pc:picChg chg="del">
            <ac:chgData name="Buitink, Fleur" userId="cf590200-e243-4b2e-a585-9874ef062f38" providerId="ADAL" clId="{A8794E4C-22D0-41AE-91F1-C6695F6ED763}" dt="2022-01-25T14:48:56.308" v="41" actId="478"/>
            <ac:picMkLst>
              <pc:docMk/>
              <pc:sldMasterMk cId="3641486974" sldId="2147483648"/>
              <pc:sldLayoutMk cId="1340692724" sldId="2147483654"/>
              <ac:picMk id="9" creationId="{8617EB2F-571B-2A4E-9F7B-E04F0A86F7A9}"/>
            </ac:picMkLst>
          </pc:picChg>
        </pc:sldLayoutChg>
        <pc:sldLayoutChg chg="delSp modSp mod">
          <pc:chgData name="Buitink, Fleur" userId="cf590200-e243-4b2e-a585-9874ef062f38" providerId="ADAL" clId="{A8794E4C-22D0-41AE-91F1-C6695F6ED763}" dt="2022-01-25T14:48:27.002" v="25" actId="478"/>
          <pc:sldLayoutMkLst>
            <pc:docMk/>
            <pc:sldMasterMk cId="3641486974" sldId="2147483648"/>
            <pc:sldLayoutMk cId="1051067155" sldId="2147483655"/>
          </pc:sldLayoutMkLst>
          <pc:spChg chg="del">
            <ac:chgData name="Buitink, Fleur" userId="cf590200-e243-4b2e-a585-9874ef062f38" providerId="ADAL" clId="{A8794E4C-22D0-41AE-91F1-C6695F6ED763}" dt="2022-01-25T14:48:25.614" v="23" actId="478"/>
            <ac:spMkLst>
              <pc:docMk/>
              <pc:sldMasterMk cId="3641486974" sldId="2147483648"/>
              <pc:sldLayoutMk cId="1051067155" sldId="2147483655"/>
              <ac:spMk id="4" creationId="{DFDBD2BC-DA55-2D4E-8862-5C21587C474A}"/>
            </ac:spMkLst>
          </pc:spChg>
          <pc:spChg chg="del mod">
            <ac:chgData name="Buitink, Fleur" userId="cf590200-e243-4b2e-a585-9874ef062f38" providerId="ADAL" clId="{A8794E4C-22D0-41AE-91F1-C6695F6ED763}" dt="2022-01-25T14:48:27.002" v="25" actId="478"/>
            <ac:spMkLst>
              <pc:docMk/>
              <pc:sldMasterMk cId="3641486974" sldId="2147483648"/>
              <pc:sldLayoutMk cId="1051067155" sldId="2147483655"/>
              <ac:spMk id="5" creationId="{F89539FD-5243-4C46-8F82-AD1320F7297A}"/>
            </ac:spMkLst>
          </pc:spChg>
          <pc:picChg chg="del">
            <ac:chgData name="Buitink, Fleur" userId="cf590200-e243-4b2e-a585-9874ef062f38" providerId="ADAL" clId="{A8794E4C-22D0-41AE-91F1-C6695F6ED763}" dt="2022-01-25T14:48:23.941" v="22" actId="478"/>
            <ac:picMkLst>
              <pc:docMk/>
              <pc:sldMasterMk cId="3641486974" sldId="2147483648"/>
              <pc:sldLayoutMk cId="1051067155" sldId="2147483655"/>
              <ac:picMk id="7" creationId="{B4B125FC-2D3E-0244-AD16-4F1AB1E9342A}"/>
            </ac:picMkLst>
          </pc:picChg>
        </pc:sldLayoutChg>
        <pc:sldLayoutChg chg="delSp mod">
          <pc:chgData name="Buitink, Fleur" userId="cf590200-e243-4b2e-a585-9874ef062f38" providerId="ADAL" clId="{A8794E4C-22D0-41AE-91F1-C6695F6ED763}" dt="2022-01-25T14:48:29.678" v="26" actId="478"/>
          <pc:sldLayoutMkLst>
            <pc:docMk/>
            <pc:sldMasterMk cId="3641486974" sldId="2147483648"/>
            <pc:sldLayoutMk cId="867535932" sldId="2147483656"/>
          </pc:sldLayoutMkLst>
          <pc:spChg chg="del">
            <ac:chgData name="Buitink, Fleur" userId="cf590200-e243-4b2e-a585-9874ef062f38" providerId="ADAL" clId="{A8794E4C-22D0-41AE-91F1-C6695F6ED763}" dt="2022-01-25T14:48:29.678" v="26" actId="478"/>
            <ac:spMkLst>
              <pc:docMk/>
              <pc:sldMasterMk cId="3641486974" sldId="2147483648"/>
              <pc:sldLayoutMk cId="867535932" sldId="2147483656"/>
              <ac:spMk id="5" creationId="{F89539FD-5243-4C46-8F82-AD1320F7297A}"/>
            </ac:spMkLst>
          </pc:spChg>
        </pc:sldLayoutChg>
        <pc:sldLayoutChg chg="delSp mod">
          <pc:chgData name="Buitink, Fleur" userId="cf590200-e243-4b2e-a585-9874ef062f38" providerId="ADAL" clId="{A8794E4C-22D0-41AE-91F1-C6695F6ED763}" dt="2022-01-25T14:48:37.487" v="30" actId="478"/>
          <pc:sldLayoutMkLst>
            <pc:docMk/>
            <pc:sldMasterMk cId="3641486974" sldId="2147483648"/>
            <pc:sldLayoutMk cId="2322944216" sldId="2147483657"/>
          </pc:sldLayoutMkLst>
          <pc:spChg chg="del">
            <ac:chgData name="Buitink, Fleur" userId="cf590200-e243-4b2e-a585-9874ef062f38" providerId="ADAL" clId="{A8794E4C-22D0-41AE-91F1-C6695F6ED763}" dt="2022-01-25T14:48:37.487" v="30" actId="478"/>
            <ac:spMkLst>
              <pc:docMk/>
              <pc:sldMasterMk cId="3641486974" sldId="2147483648"/>
              <pc:sldLayoutMk cId="2322944216" sldId="2147483657"/>
              <ac:spMk id="11" creationId="{A7E0E0D9-0E6B-004D-96FC-F9322EA8A181}"/>
            </ac:spMkLst>
          </pc:spChg>
        </pc:sldLayoutChg>
        <pc:sldLayoutChg chg="delSp mod">
          <pc:chgData name="Buitink, Fleur" userId="cf590200-e243-4b2e-a585-9874ef062f38" providerId="ADAL" clId="{A8794E4C-22D0-41AE-91F1-C6695F6ED763}" dt="2022-01-25T14:48:44.333" v="34" actId="478"/>
          <pc:sldLayoutMkLst>
            <pc:docMk/>
            <pc:sldMasterMk cId="3641486974" sldId="2147483648"/>
            <pc:sldLayoutMk cId="2730041371" sldId="2147483658"/>
          </pc:sldLayoutMkLst>
          <pc:spChg chg="del">
            <ac:chgData name="Buitink, Fleur" userId="cf590200-e243-4b2e-a585-9874ef062f38" providerId="ADAL" clId="{A8794E4C-22D0-41AE-91F1-C6695F6ED763}" dt="2022-01-25T14:48:44.333" v="34" actId="478"/>
            <ac:spMkLst>
              <pc:docMk/>
              <pc:sldMasterMk cId="3641486974" sldId="2147483648"/>
              <pc:sldLayoutMk cId="2730041371" sldId="2147483658"/>
              <ac:spMk id="11" creationId="{A7E0E0D9-0E6B-004D-96FC-F9322EA8A181}"/>
            </ac:spMkLst>
          </pc:spChg>
        </pc:sldLayoutChg>
        <pc:sldLayoutChg chg="delSp mod">
          <pc:chgData name="Buitink, Fleur" userId="cf590200-e243-4b2e-a585-9874ef062f38" providerId="ADAL" clId="{A8794E4C-22D0-41AE-91F1-C6695F6ED763}" dt="2022-01-25T14:48:52.704" v="38" actId="478"/>
          <pc:sldLayoutMkLst>
            <pc:docMk/>
            <pc:sldMasterMk cId="3641486974" sldId="2147483648"/>
            <pc:sldLayoutMk cId="1009169000" sldId="2147483659"/>
          </pc:sldLayoutMkLst>
          <pc:spChg chg="del">
            <ac:chgData name="Buitink, Fleur" userId="cf590200-e243-4b2e-a585-9874ef062f38" providerId="ADAL" clId="{A8794E4C-22D0-41AE-91F1-C6695F6ED763}" dt="2022-01-25T14:48:52.704" v="38" actId="478"/>
            <ac:spMkLst>
              <pc:docMk/>
              <pc:sldMasterMk cId="3641486974" sldId="2147483648"/>
              <pc:sldLayoutMk cId="1009169000" sldId="2147483659"/>
              <ac:spMk id="8" creationId="{3E5EECF5-25A3-0B4B-A3A3-A7C94E7D7036}"/>
            </ac:spMkLst>
          </pc:spChg>
        </pc:sldLayoutChg>
        <pc:sldLayoutChg chg="delSp mod">
          <pc:chgData name="Buitink, Fleur" userId="cf590200-e243-4b2e-a585-9874ef062f38" providerId="ADAL" clId="{A8794E4C-22D0-41AE-91F1-C6695F6ED763}" dt="2022-01-25T14:48:59.871" v="42" actId="478"/>
          <pc:sldLayoutMkLst>
            <pc:docMk/>
            <pc:sldMasterMk cId="3641486974" sldId="2147483648"/>
            <pc:sldLayoutMk cId="3662854059" sldId="2147483660"/>
          </pc:sldLayoutMkLst>
          <pc:spChg chg="del">
            <ac:chgData name="Buitink, Fleur" userId="cf590200-e243-4b2e-a585-9874ef062f38" providerId="ADAL" clId="{A8794E4C-22D0-41AE-91F1-C6695F6ED763}" dt="2022-01-25T14:48:59.871" v="42" actId="478"/>
            <ac:spMkLst>
              <pc:docMk/>
              <pc:sldMasterMk cId="3641486974" sldId="2147483648"/>
              <pc:sldLayoutMk cId="3662854059" sldId="2147483660"/>
              <ac:spMk id="8" creationId="{3E5EECF5-25A3-0B4B-A3A3-A7C94E7D7036}"/>
            </ac:spMkLst>
          </pc:spChg>
        </pc:sldLayoutChg>
      </pc:sldMasterChg>
    </pc:docChg>
  </pc:docChgLst>
  <pc:docChgLst>
    <pc:chgData name="Buitink, Fleur" userId="cf590200-e243-4b2e-a585-9874ef062f38" providerId="ADAL" clId="{9552EEC9-7134-4D04-9DB2-121E32E46506}"/>
    <pc:docChg chg="modSld">
      <pc:chgData name="Buitink, Fleur" userId="cf590200-e243-4b2e-a585-9874ef062f38" providerId="ADAL" clId="{9552EEC9-7134-4D04-9DB2-121E32E46506}" dt="2021-09-15T11:03:27.869" v="1"/>
      <pc:docMkLst>
        <pc:docMk/>
      </pc:docMkLst>
      <pc:sldChg chg="modSp modNotesTx">
        <pc:chgData name="Buitink, Fleur" userId="cf590200-e243-4b2e-a585-9874ef062f38" providerId="ADAL" clId="{9552EEC9-7134-4D04-9DB2-121E32E46506}" dt="2021-09-15T11:03:27.869" v="1"/>
        <pc:sldMkLst>
          <pc:docMk/>
          <pc:sldMk cId="427062573" sldId="278"/>
        </pc:sldMkLst>
        <pc:picChg chg="mod">
          <ac:chgData name="Buitink, Fleur" userId="cf590200-e243-4b2e-a585-9874ef062f38" providerId="ADAL" clId="{9552EEC9-7134-4D04-9DB2-121E32E46506}" dt="2021-09-15T11:03:27.869" v="1"/>
          <ac:picMkLst>
            <pc:docMk/>
            <pc:sldMk cId="427062573" sldId="278"/>
            <ac:picMk id="6" creationId="{266B7AC8-A2C5-4236-8C62-1E17179DED16}"/>
          </ac:picMkLst>
        </pc:picChg>
      </pc:sldChg>
    </pc:docChg>
  </pc:docChgLst>
  <pc:docChgLst>
    <pc:chgData name="Roordink, Bas" userId="e6b80f22-b7ea-4a1b-9826-4cad8536796c" providerId="ADAL" clId="{041B2560-018D-49C7-B58D-EDF018B3B6AC}"/>
    <pc:docChg chg="custSel modSld">
      <pc:chgData name="Roordink, Bas" userId="e6b80f22-b7ea-4a1b-9826-4cad8536796c" providerId="ADAL" clId="{041B2560-018D-49C7-B58D-EDF018B3B6AC}" dt="2022-01-27T13:14:43.105" v="68" actId="6549"/>
      <pc:docMkLst>
        <pc:docMk/>
      </pc:docMkLst>
      <pc:sldChg chg="modSp mod">
        <pc:chgData name="Roordink, Bas" userId="e6b80f22-b7ea-4a1b-9826-4cad8536796c" providerId="ADAL" clId="{041B2560-018D-49C7-B58D-EDF018B3B6AC}" dt="2022-01-18T14:30:55.115" v="67" actId="20577"/>
        <pc:sldMkLst>
          <pc:docMk/>
          <pc:sldMk cId="1573546633" sldId="273"/>
        </pc:sldMkLst>
        <pc:spChg chg="mod">
          <ac:chgData name="Roordink, Bas" userId="e6b80f22-b7ea-4a1b-9826-4cad8536796c" providerId="ADAL" clId="{041B2560-018D-49C7-B58D-EDF018B3B6AC}" dt="2022-01-18T14:30:55.115" v="67" actId="20577"/>
          <ac:spMkLst>
            <pc:docMk/>
            <pc:sldMk cId="1573546633" sldId="273"/>
            <ac:spMk id="3" creationId="{E8E46241-0006-440B-B286-03AD5E19865E}"/>
          </ac:spMkLst>
        </pc:spChg>
      </pc:sldChg>
      <pc:sldChg chg="modNotesTx">
        <pc:chgData name="Roordink, Bas" userId="e6b80f22-b7ea-4a1b-9826-4cad8536796c" providerId="ADAL" clId="{041B2560-018D-49C7-B58D-EDF018B3B6AC}" dt="2022-01-27T13:14:43.105" v="68" actId="6549"/>
        <pc:sldMkLst>
          <pc:docMk/>
          <pc:sldMk cId="160370366"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5C2C8-B723-4546-AA45-0F060A885A57}" type="datetimeFigureOut">
              <a:rPr lang="nl-NL" smtClean="0"/>
              <a:t>24-2-2022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30059-9356-5542-B7AC-C623CB1A6CD8}" type="slidenum">
              <a:rPr lang="nl-NL" smtClean="0"/>
              <a:t>‹nr.›</a:t>
            </a:fld>
            <a:endParaRPr lang="nl-NL"/>
          </a:p>
        </p:txBody>
      </p:sp>
    </p:spTree>
    <p:extLst>
      <p:ext uri="{BB962C8B-B14F-4D97-AF65-F5344CB8AC3E}">
        <p14:creationId xmlns:p14="http://schemas.microsoft.com/office/powerpoint/2010/main" val="27642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1xhOXXfKsl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br>
              <a:rPr lang="nl-NL" dirty="0"/>
            </a:br>
            <a:endParaRPr lang="nl-NL" dirty="0"/>
          </a:p>
          <a:p>
            <a:endParaRPr lang="nl-NL" dirty="0"/>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5</a:t>
            </a:fld>
            <a:endParaRPr lang="nl-NL"/>
          </a:p>
        </p:txBody>
      </p:sp>
    </p:spTree>
    <p:extLst>
      <p:ext uri="{BB962C8B-B14F-4D97-AF65-F5344CB8AC3E}">
        <p14:creationId xmlns:p14="http://schemas.microsoft.com/office/powerpoint/2010/main" val="396310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animatie vind je in verschillende talen op de speciale webpagina: https://www.volkerwessels.com/veiligheidsdag_2022</a:t>
            </a:r>
          </a:p>
          <a:p>
            <a:endParaRPr lang="nl-NL" dirty="0"/>
          </a:p>
          <a:p>
            <a:r>
              <a:rPr lang="nl-NL" dirty="0"/>
              <a:t>Als de animatie niet opent via de afbeelding, kun je deze link kopiëren en in de browser plakken: </a:t>
            </a:r>
            <a:r>
              <a:rPr lang="nl-NL" sz="1800" u="sng" dirty="0">
                <a:solidFill>
                  <a:srgbClr val="0563C1"/>
                </a:solidFill>
                <a:effectLst/>
                <a:latin typeface="Calibri" panose="020F0502020204030204" pitchFamily="34" charset="0"/>
                <a:ea typeface="Calibri" panose="020F0502020204030204" pitchFamily="34" charset="0"/>
                <a:hlinkClick r:id="rId3"/>
              </a:rPr>
              <a:t>https://youtu.be/1xhOXXfKsls</a:t>
            </a:r>
            <a:endParaRPr lang="nl-NL" sz="1800" u="sng" dirty="0">
              <a:solidFill>
                <a:srgbClr val="0563C1"/>
              </a:solidFill>
              <a:effectLst/>
              <a:latin typeface="Calibri" panose="020F0502020204030204" pitchFamily="34" charset="0"/>
              <a:ea typeface="Calibri" panose="020F0502020204030204" pitchFamily="34" charset="0"/>
            </a:endParaRPr>
          </a:p>
          <a:p>
            <a:r>
              <a:rPr lang="nl-NL" dirty="0"/>
              <a:t>LET OP: GEBRUIK ALTIJD CHROME</a:t>
            </a:r>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6</a:t>
            </a:fld>
            <a:endParaRPr lang="nl-NL"/>
          </a:p>
        </p:txBody>
      </p:sp>
    </p:spTree>
    <p:extLst>
      <p:ext uri="{BB962C8B-B14F-4D97-AF65-F5344CB8AC3E}">
        <p14:creationId xmlns:p14="http://schemas.microsoft.com/office/powerpoint/2010/main" val="59269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Spel kan gespeeld worden via:  </a:t>
            </a:r>
            <a:r>
              <a:rPr lang="nl-NL" sz="1800" u="sng" dirty="0">
                <a:solidFill>
                  <a:schemeClr val="tx1"/>
                </a:solidFill>
                <a:effectLst/>
                <a:highlight>
                  <a:srgbClr val="FFFF00"/>
                </a:highligh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https://veiligheidsdag2022.volkerwessels.com/</a:t>
            </a:r>
            <a:r>
              <a:rPr lang="nl-NL" sz="1200" dirty="0">
                <a:solidFill>
                  <a:schemeClr val="tx1"/>
                </a:solidFill>
              </a:rPr>
              <a:t> </a:t>
            </a:r>
            <a:r>
              <a:rPr lang="nl-NL" sz="1200" kern="1200" dirty="0">
                <a:solidFill>
                  <a:schemeClr val="tx1"/>
                </a:solidFill>
                <a:effectLst/>
                <a:latin typeface="+mn-lt"/>
                <a:ea typeface="+mn-ea"/>
                <a:cs typeface="+mn-cs"/>
              </a:rPr>
              <a:t>of door te klikken op de afbeelding. </a:t>
            </a:r>
            <a:r>
              <a:rPr lang="nl-NL" b="1" dirty="0"/>
              <a:t>!! LET OP: GEBRUIK ALTIJD CHROME !!</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Gebruikersnaam Nederlandse versie: Veiligheid2022</a:t>
            </a:r>
          </a:p>
          <a:p>
            <a:r>
              <a:rPr lang="nl-NL" sz="1200" kern="1200" dirty="0">
                <a:solidFill>
                  <a:schemeClr val="tx1"/>
                </a:solidFill>
                <a:effectLst/>
                <a:latin typeface="+mn-lt"/>
                <a:ea typeface="+mn-ea"/>
                <a:cs typeface="+mn-cs"/>
              </a:rPr>
              <a:t>Gebruikersnaam Engelse versie: Veiligheid2022_ENG</a:t>
            </a:r>
          </a:p>
          <a:p>
            <a:r>
              <a:rPr lang="nl-NL" sz="1200" kern="1200" dirty="0">
                <a:solidFill>
                  <a:schemeClr val="tx1"/>
                </a:solidFill>
                <a:effectLst/>
                <a:latin typeface="+mn-lt"/>
                <a:ea typeface="+mn-ea"/>
                <a:cs typeface="+mn-cs"/>
              </a:rPr>
              <a:t>Gebruikersnaam Poolse versie: Veiligheid2022_PL</a:t>
            </a:r>
          </a:p>
          <a:p>
            <a:r>
              <a:rPr lang="nl-NL" sz="1200" kern="1200" dirty="0">
                <a:solidFill>
                  <a:schemeClr val="tx1"/>
                </a:solidFill>
                <a:effectLst/>
                <a:latin typeface="+mn-lt"/>
                <a:ea typeface="+mn-ea"/>
                <a:cs typeface="+mn-cs"/>
              </a:rPr>
              <a:t>Gebruikersnaam Turkse versie: Veiligheid2022_TUR</a:t>
            </a:r>
          </a:p>
          <a:p>
            <a:r>
              <a:rPr lang="nl-NL" sz="1200" kern="1200" dirty="0">
                <a:solidFill>
                  <a:schemeClr val="tx1"/>
                </a:solidFill>
                <a:effectLst/>
                <a:latin typeface="+mn-lt"/>
                <a:ea typeface="+mn-ea"/>
                <a:cs typeface="+mn-cs"/>
              </a:rPr>
              <a:t>Gebruikersnaam Roemeense versie: Veiligheid2022_ROE</a:t>
            </a:r>
          </a:p>
          <a:p>
            <a:r>
              <a:rPr lang="nl-NL" sz="1200" kern="1200" dirty="0">
                <a:solidFill>
                  <a:schemeClr val="tx1"/>
                </a:solidFill>
                <a:effectLst/>
                <a:latin typeface="+mn-lt"/>
                <a:ea typeface="+mn-ea"/>
                <a:cs typeface="+mn-cs"/>
              </a:rPr>
              <a:t>Gebruikersnaam Duitse versie: Veiligheid2022_DUI</a:t>
            </a:r>
          </a:p>
          <a:p>
            <a:r>
              <a:rPr lang="nl-NL" sz="1200" kern="1200" dirty="0">
                <a:solidFill>
                  <a:schemeClr val="tx1"/>
                </a:solidFill>
                <a:effectLst/>
                <a:latin typeface="+mn-lt"/>
                <a:ea typeface="+mn-ea"/>
                <a:cs typeface="+mn-cs"/>
              </a:rPr>
              <a:t>Gebruikersnaam Bulgaarse versie: Veiligheid2022_BUL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Gebruikersnaam Portugese versie: Veiligheid2022_PT</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Wachtwoord voor alle versies: Versnel</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Dit staat ook in de handleiding voor spelleiders. Deze is ook te vinden op de speciale webpagina: </a:t>
            </a:r>
            <a:r>
              <a:rPr lang="nl-NL" dirty="0"/>
              <a:t>https://www.volkerwessels.com/veiligheidsdag_2022</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7</a:t>
            </a:fld>
            <a:endParaRPr lang="nl-NL"/>
          </a:p>
        </p:txBody>
      </p:sp>
    </p:spTree>
    <p:extLst>
      <p:ext uri="{BB962C8B-B14F-4D97-AF65-F5344CB8AC3E}">
        <p14:creationId xmlns:p14="http://schemas.microsoft.com/office/powerpoint/2010/main" val="161225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Evaluatie: bespreek met elkaar de op de sheet opgenomen vragen. </a:t>
            </a:r>
          </a:p>
          <a:p>
            <a:endParaRPr lang="nl-NL" dirty="0"/>
          </a:p>
          <a:p>
            <a:r>
              <a:rPr lang="nl-NL" dirty="0"/>
              <a:t>Terugkoppeling: maak een </a:t>
            </a:r>
            <a:r>
              <a:rPr lang="nl-NL" sz="1200" kern="1200" dirty="0">
                <a:solidFill>
                  <a:schemeClr val="tx1"/>
                </a:solidFill>
                <a:effectLst/>
                <a:latin typeface="+mn-lt"/>
                <a:ea typeface="+mn-ea"/>
                <a:cs typeface="+mn-cs"/>
              </a:rPr>
              <a:t>korte samenvatting van de dag en stuur deze met een foto naar veiligheid@volkerwessels.</a:t>
            </a:r>
            <a:r>
              <a:rPr lang="nl-NL" sz="1200" kern="1200">
                <a:solidFill>
                  <a:schemeClr val="tx1"/>
                </a:solidFill>
                <a:effectLst/>
                <a:latin typeface="+mn-lt"/>
                <a:ea typeface="+mn-ea"/>
                <a:cs typeface="+mn-cs"/>
              </a:rPr>
              <a:t>com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8</a:t>
            </a:fld>
            <a:endParaRPr lang="nl-NL"/>
          </a:p>
        </p:txBody>
      </p:sp>
    </p:spTree>
    <p:extLst>
      <p:ext uri="{BB962C8B-B14F-4D97-AF65-F5344CB8AC3E}">
        <p14:creationId xmlns:p14="http://schemas.microsoft.com/office/powerpoint/2010/main" val="1129402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0510671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36628540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8675359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7587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32294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16242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27300413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684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0916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06927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74628F-69FD-CA41-8C79-B23139C53FDC}"/>
              </a:ext>
            </a:extLst>
          </p:cNvPr>
          <p:cNvSpPr>
            <a:spLocks noGrp="1"/>
          </p:cNvSpPr>
          <p:nvPr>
            <p:ph type="title"/>
          </p:nvPr>
        </p:nvSpPr>
        <p:spPr>
          <a:xfrm>
            <a:off x="838200" y="741680"/>
            <a:ext cx="10515600" cy="949008"/>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70D8E5CA-E8EA-5C4A-8BE1-E97760729F04}"/>
              </a:ext>
            </a:extLst>
          </p:cNvPr>
          <p:cNvSpPr>
            <a:spLocks noGrp="1"/>
          </p:cNvSpPr>
          <p:nvPr>
            <p:ph type="body" idx="1"/>
          </p:nvPr>
        </p:nvSpPr>
        <p:spPr>
          <a:xfrm>
            <a:off x="838200" y="1825625"/>
            <a:ext cx="10515600" cy="406400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voettekst 4">
            <a:extLst>
              <a:ext uri="{FF2B5EF4-FFF2-40B4-BE49-F238E27FC236}">
                <a16:creationId xmlns:a16="http://schemas.microsoft.com/office/drawing/2014/main" id="{F96F3169-F004-1E41-859E-C1F213D219E5}"/>
              </a:ext>
            </a:extLst>
          </p:cNvPr>
          <p:cNvSpPr>
            <a:spLocks noGrp="1"/>
          </p:cNvSpPr>
          <p:nvPr>
            <p:ph type="ftr" sz="quarter" idx="3"/>
          </p:nvPr>
        </p:nvSpPr>
        <p:spPr>
          <a:xfrm>
            <a:off x="838200" y="6066234"/>
            <a:ext cx="4185920" cy="221457"/>
          </a:xfrm>
          <a:prstGeom prst="rect">
            <a:avLst/>
          </a:prstGeom>
        </p:spPr>
        <p:txBody>
          <a:bodyPr/>
          <a:lstStyle>
            <a:lvl1pPr algn="l">
              <a:defRPr sz="1000">
                <a:solidFill>
                  <a:schemeClr val="tx1"/>
                </a:solidFill>
              </a:defRPr>
            </a:lvl1pPr>
          </a:lstStyle>
          <a:p>
            <a:r>
              <a:rPr lang="nl-NL"/>
              <a:t>Onderdeel van de campagne ‘Samen vallen voor veiligheid’.</a:t>
            </a:r>
            <a:endParaRPr lang="nl-NL" dirty="0"/>
          </a:p>
        </p:txBody>
      </p:sp>
      <p:sp>
        <p:nvSpPr>
          <p:cNvPr id="8" name="Tijdelijke aanduiding voor dianummer 5">
            <a:extLst>
              <a:ext uri="{FF2B5EF4-FFF2-40B4-BE49-F238E27FC236}">
                <a16:creationId xmlns:a16="http://schemas.microsoft.com/office/drawing/2014/main" id="{CAF06113-FFA7-1846-9695-2AC84ECFB0A3}"/>
              </a:ext>
            </a:extLst>
          </p:cNvPr>
          <p:cNvSpPr>
            <a:spLocks noGrp="1"/>
          </p:cNvSpPr>
          <p:nvPr>
            <p:ph type="sldNum" sz="quarter" idx="4"/>
          </p:nvPr>
        </p:nvSpPr>
        <p:spPr>
          <a:xfrm>
            <a:off x="342900" y="6066234"/>
            <a:ext cx="495300" cy="221457"/>
          </a:xfrm>
          <a:prstGeom prst="rect">
            <a:avLst/>
          </a:prstGeom>
        </p:spPr>
        <p:txBody>
          <a:bodyPr/>
          <a:lstStyle>
            <a:lvl1pPr algn="l">
              <a:defRPr sz="1000">
                <a:solidFill>
                  <a:schemeClr val="tx1"/>
                </a:solidFill>
              </a:defRPr>
            </a:lvl1pPr>
          </a:lstStyle>
          <a:p>
            <a:fld id="{4EE4AD8C-2841-0441-ABCE-FDDBA89E857F}" type="slidenum">
              <a:rPr lang="nl-NL" smtClean="0"/>
              <a:pPr/>
              <a:t>‹nr.›</a:t>
            </a:fld>
            <a:endParaRPr lang="nl-NL" dirty="0"/>
          </a:p>
        </p:txBody>
      </p:sp>
      <p:pic>
        <p:nvPicPr>
          <p:cNvPr id="9" name="Afbeelding 8">
            <a:extLst>
              <a:ext uri="{FF2B5EF4-FFF2-40B4-BE49-F238E27FC236}">
                <a16:creationId xmlns:a16="http://schemas.microsoft.com/office/drawing/2014/main" id="{2D734FFE-290E-224F-ACC3-02E50E931091}"/>
              </a:ext>
            </a:extLst>
          </p:cNvPr>
          <p:cNvPicPr>
            <a:picLocks noChangeAspect="1"/>
          </p:cNvPicPr>
          <p:nvPr userDrawn="1"/>
        </p:nvPicPr>
        <p:blipFill>
          <a:blip r:embed="rId12"/>
          <a:stretch>
            <a:fillRect/>
          </a:stretch>
        </p:blipFill>
        <p:spPr>
          <a:xfrm>
            <a:off x="0" y="0"/>
            <a:ext cx="12192000" cy="393700"/>
          </a:xfrm>
          <a:prstGeom prst="rect">
            <a:avLst/>
          </a:prstGeom>
        </p:spPr>
      </p:pic>
      <p:pic>
        <p:nvPicPr>
          <p:cNvPr id="10" name="Afbeelding 9">
            <a:extLst>
              <a:ext uri="{FF2B5EF4-FFF2-40B4-BE49-F238E27FC236}">
                <a16:creationId xmlns:a16="http://schemas.microsoft.com/office/drawing/2014/main" id="{6CF49184-0590-824E-BF9A-DE0914F033CA}"/>
              </a:ext>
            </a:extLst>
          </p:cNvPr>
          <p:cNvPicPr>
            <a:picLocks noChangeAspect="1"/>
          </p:cNvPicPr>
          <p:nvPr userDrawn="1"/>
        </p:nvPicPr>
        <p:blipFill>
          <a:blip r:embed="rId12"/>
          <a:stretch>
            <a:fillRect/>
          </a:stretch>
        </p:blipFill>
        <p:spPr>
          <a:xfrm>
            <a:off x="0" y="6464300"/>
            <a:ext cx="12192000" cy="393700"/>
          </a:xfrm>
          <a:prstGeom prst="rect">
            <a:avLst/>
          </a:prstGeom>
        </p:spPr>
      </p:pic>
      <p:pic>
        <p:nvPicPr>
          <p:cNvPr id="18" name="Afbeelding 17" descr="Afbeelding met geel, mensen, tekening, man&#10;&#10;Automatisch gegenereerde beschrijving">
            <a:extLst>
              <a:ext uri="{FF2B5EF4-FFF2-40B4-BE49-F238E27FC236}">
                <a16:creationId xmlns:a16="http://schemas.microsoft.com/office/drawing/2014/main" id="{62D31040-170C-634D-A801-DB5693374B0C}"/>
              </a:ext>
            </a:extLst>
          </p:cNvPr>
          <p:cNvPicPr>
            <a:picLocks noChangeAspect="1"/>
          </p:cNvPicPr>
          <p:nvPr userDrawn="1"/>
        </p:nvPicPr>
        <p:blipFill>
          <a:blip r:embed="rId13"/>
          <a:stretch>
            <a:fillRect/>
          </a:stretch>
        </p:blipFill>
        <p:spPr>
          <a:xfrm>
            <a:off x="11007114" y="0"/>
            <a:ext cx="841986" cy="1250950"/>
          </a:xfrm>
          <a:prstGeom prst="rect">
            <a:avLst/>
          </a:prstGeom>
        </p:spPr>
      </p:pic>
    </p:spTree>
    <p:extLst>
      <p:ext uri="{BB962C8B-B14F-4D97-AF65-F5344CB8AC3E}">
        <p14:creationId xmlns:p14="http://schemas.microsoft.com/office/powerpoint/2010/main" val="364148697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49" r:id="rId3"/>
    <p:sldLayoutId id="2147483657" r:id="rId4"/>
    <p:sldLayoutId id="2147483653" r:id="rId5"/>
    <p:sldLayoutId id="2147483658" r:id="rId6"/>
    <p:sldLayoutId id="2147483650" r:id="rId7"/>
    <p:sldLayoutId id="2147483659" r:id="rId8"/>
    <p:sldLayoutId id="2147483654" r:id="rId9"/>
    <p:sldLayoutId id="2147483660"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1xhOXXfKsl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A767E-3DB7-7B46-855B-3C179A0A7873}"/>
              </a:ext>
            </a:extLst>
          </p:cNvPr>
          <p:cNvSpPr>
            <a:spLocks noGrp="1"/>
          </p:cNvSpPr>
          <p:nvPr>
            <p:ph type="ctrTitle"/>
          </p:nvPr>
        </p:nvSpPr>
        <p:spPr>
          <a:xfrm>
            <a:off x="644155" y="1931655"/>
            <a:ext cx="8962300" cy="2387600"/>
          </a:xfrm>
        </p:spPr>
        <p:txBody>
          <a:bodyPr>
            <a:normAutofit fontScale="90000"/>
          </a:bodyPr>
          <a:lstStyle/>
          <a:p>
            <a:r>
              <a:rPr lang="nl-NL" dirty="0"/>
              <a:t>VEILIGHEIDSDAG</a:t>
            </a:r>
            <a:r>
              <a:rPr lang="nl-NL" sz="5400" dirty="0"/>
              <a:t> </a:t>
            </a:r>
            <a:br>
              <a:rPr lang="nl-NL" dirty="0"/>
            </a:br>
            <a:r>
              <a:rPr lang="nl-NL" sz="4000" dirty="0"/>
              <a:t>VEILIGHEID NAAR EEN HOGERE VERSNELLING! SCHAKEL JIJ MEE? </a:t>
            </a:r>
            <a:br>
              <a:rPr lang="nl-NL" sz="3600" dirty="0"/>
            </a:br>
            <a:br>
              <a:rPr lang="nl-NL" sz="3600" dirty="0"/>
            </a:br>
            <a:br>
              <a:rPr lang="nl-NL" sz="3600" dirty="0"/>
            </a:br>
            <a:r>
              <a:rPr lang="nl-NL" sz="2000" dirty="0"/>
              <a:t>30 maart 2022</a:t>
            </a:r>
          </a:p>
        </p:txBody>
      </p:sp>
      <p:sp>
        <p:nvSpPr>
          <p:cNvPr id="3" name="Ondertitel 2">
            <a:extLst>
              <a:ext uri="{FF2B5EF4-FFF2-40B4-BE49-F238E27FC236}">
                <a16:creationId xmlns:a16="http://schemas.microsoft.com/office/drawing/2014/main" id="{5AC63826-AA46-8547-9011-215698E5E527}"/>
              </a:ext>
            </a:extLst>
          </p:cNvPr>
          <p:cNvSpPr>
            <a:spLocks noGrp="1"/>
          </p:cNvSpPr>
          <p:nvPr>
            <p:ph type="subTitle" idx="1"/>
          </p:nvPr>
        </p:nvSpPr>
        <p:spPr>
          <a:xfrm>
            <a:off x="644155" y="4737150"/>
            <a:ext cx="8321040" cy="1655762"/>
          </a:xfrm>
        </p:spPr>
        <p:txBody>
          <a:bodyPr/>
          <a:lstStyle/>
          <a:p>
            <a:endParaRPr lang="nl-NL" dirty="0"/>
          </a:p>
          <a:p>
            <a:r>
              <a:rPr lang="nl-NL" dirty="0"/>
              <a:t>STARTPRESENTATIE</a:t>
            </a:r>
          </a:p>
          <a:p>
            <a:endParaRPr lang="nl-NL" sz="1800" dirty="0"/>
          </a:p>
        </p:txBody>
      </p:sp>
      <p:grpSp>
        <p:nvGrpSpPr>
          <p:cNvPr id="5" name="Groep 4">
            <a:extLst>
              <a:ext uri="{FF2B5EF4-FFF2-40B4-BE49-F238E27FC236}">
                <a16:creationId xmlns:a16="http://schemas.microsoft.com/office/drawing/2014/main" id="{EBDF40B1-0002-45F9-8A98-B4A78F1B26C3}"/>
              </a:ext>
            </a:extLst>
          </p:cNvPr>
          <p:cNvGrpSpPr/>
          <p:nvPr/>
        </p:nvGrpSpPr>
        <p:grpSpPr>
          <a:xfrm>
            <a:off x="7221004" y="3421943"/>
            <a:ext cx="4059862" cy="2068768"/>
            <a:chOff x="7231514" y="2969998"/>
            <a:chExt cx="4059862" cy="2068768"/>
          </a:xfrm>
        </p:grpSpPr>
        <p:pic>
          <p:nvPicPr>
            <p:cNvPr id="7" name="Afbeelding 6">
              <a:extLst>
                <a:ext uri="{FF2B5EF4-FFF2-40B4-BE49-F238E27FC236}">
                  <a16:creationId xmlns:a16="http://schemas.microsoft.com/office/drawing/2014/main" id="{ACFBBD0D-BC51-40D5-9FCE-369C6FB148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9044"/>
            <a:stretch/>
          </p:blipFill>
          <p:spPr bwMode="auto">
            <a:xfrm>
              <a:off x="7231514" y="2969998"/>
              <a:ext cx="4059862" cy="2068768"/>
            </a:xfrm>
            <a:prstGeom prst="rect">
              <a:avLst/>
            </a:prstGeom>
            <a:ln>
              <a:noFill/>
            </a:ln>
            <a:extLst>
              <a:ext uri="{53640926-AAD7-44D8-BBD7-CCE9431645EC}">
                <a14:shadowObscured xmlns:a14="http://schemas.microsoft.com/office/drawing/2010/main"/>
              </a:ext>
            </a:extLst>
          </p:spPr>
        </p:pic>
        <p:sp>
          <p:nvSpPr>
            <p:cNvPr id="8" name="Rechthoek 7">
              <a:extLst>
                <a:ext uri="{FF2B5EF4-FFF2-40B4-BE49-F238E27FC236}">
                  <a16:creationId xmlns:a16="http://schemas.microsoft.com/office/drawing/2014/main" id="{5E204290-63D0-4FED-B026-01BE6577D0C9}"/>
                </a:ext>
              </a:extLst>
            </p:cNvPr>
            <p:cNvSpPr/>
            <p:nvPr/>
          </p:nvSpPr>
          <p:spPr>
            <a:xfrm>
              <a:off x="9055223" y="4873841"/>
              <a:ext cx="390618" cy="16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9295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2A0E52-A3D1-AC44-97E9-4AE4FCB62B0E}"/>
              </a:ext>
            </a:extLst>
          </p:cNvPr>
          <p:cNvSpPr>
            <a:spLocks noGrp="1"/>
          </p:cNvSpPr>
          <p:nvPr>
            <p:ph idx="1"/>
          </p:nvPr>
        </p:nvSpPr>
        <p:spPr>
          <a:xfrm>
            <a:off x="838200" y="1825625"/>
            <a:ext cx="7111482" cy="4064000"/>
          </a:xfrm>
        </p:spPr>
        <p:txBody>
          <a:bodyPr>
            <a:normAutofit/>
          </a:bodyPr>
          <a:lstStyle/>
          <a:p>
            <a:r>
              <a:rPr lang="nl-NL" dirty="0"/>
              <a:t>Weet je waar de nooduitgang is?</a:t>
            </a:r>
          </a:p>
          <a:p>
            <a:pPr marL="0" indent="0">
              <a:buNone/>
            </a:pPr>
            <a:endParaRPr lang="nl-NL" dirty="0"/>
          </a:p>
          <a:p>
            <a:pPr marL="0" indent="0">
              <a:buNone/>
            </a:pPr>
            <a:endParaRPr lang="nl-NL" dirty="0"/>
          </a:p>
          <a:p>
            <a:r>
              <a:rPr lang="nl-NL" dirty="0"/>
              <a:t>Ben je bekend met de verzamelplaats van dit pand of de projectlocatie? </a:t>
            </a:r>
          </a:p>
          <a:p>
            <a:endParaRPr lang="nl-NL" dirty="0"/>
          </a:p>
        </p:txBody>
      </p:sp>
      <p:pic>
        <p:nvPicPr>
          <p:cNvPr id="5" name="Picture 2">
            <a:extLst>
              <a:ext uri="{FF2B5EF4-FFF2-40B4-BE49-F238E27FC236}">
                <a16:creationId xmlns:a16="http://schemas.microsoft.com/office/drawing/2014/main" id="{3425C626-DBB0-440C-8183-FFC393677E7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4" t="-2516" b="-24297"/>
          <a:stretch/>
        </p:blipFill>
        <p:spPr bwMode="auto">
          <a:xfrm>
            <a:off x="8350065" y="1380538"/>
            <a:ext cx="2587126" cy="24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A9CC7BF5-3202-4545-9716-2B194E7A8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982" y="3389275"/>
            <a:ext cx="2384323" cy="233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voettekst 3">
            <a:extLst>
              <a:ext uri="{FF2B5EF4-FFF2-40B4-BE49-F238E27FC236}">
                <a16:creationId xmlns:a16="http://schemas.microsoft.com/office/drawing/2014/main" id="{CF4984B5-DF10-44AB-9EE2-910975A525F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Veiligheid naar een hogere versnelling! Schakel jij mee? </a:t>
            </a:r>
          </a:p>
        </p:txBody>
      </p:sp>
    </p:spTree>
    <p:extLst>
      <p:ext uri="{BB962C8B-B14F-4D97-AF65-F5344CB8AC3E}">
        <p14:creationId xmlns:p14="http://schemas.microsoft.com/office/powerpoint/2010/main" val="37534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F05C8-E819-4C6F-8902-AF54FFAE3603}"/>
              </a:ext>
            </a:extLst>
          </p:cNvPr>
          <p:cNvSpPr>
            <a:spLocks noGrp="1"/>
          </p:cNvSpPr>
          <p:nvPr>
            <p:ph type="title"/>
          </p:nvPr>
        </p:nvSpPr>
        <p:spPr/>
        <p:txBody>
          <a:bodyPr/>
          <a:lstStyle/>
          <a:p>
            <a:r>
              <a:rPr lang="nl-NL" dirty="0"/>
              <a:t>VEILIGHEIDSDAG 2022</a:t>
            </a:r>
          </a:p>
        </p:txBody>
      </p:sp>
      <p:sp>
        <p:nvSpPr>
          <p:cNvPr id="3" name="Tijdelijke aanduiding voor inhoud 2">
            <a:extLst>
              <a:ext uri="{FF2B5EF4-FFF2-40B4-BE49-F238E27FC236}">
                <a16:creationId xmlns:a16="http://schemas.microsoft.com/office/drawing/2014/main" id="{40FEFCFE-A5FA-4851-B261-F01A571C0DE4}"/>
              </a:ext>
            </a:extLst>
          </p:cNvPr>
          <p:cNvSpPr>
            <a:spLocks noGrp="1"/>
          </p:cNvSpPr>
          <p:nvPr>
            <p:ph idx="1"/>
          </p:nvPr>
        </p:nvSpPr>
        <p:spPr/>
        <p:txBody>
          <a:bodyPr>
            <a:normAutofit fontScale="77500" lnSpcReduction="20000"/>
          </a:bodyPr>
          <a:lstStyle/>
          <a:p>
            <a:pPr>
              <a:lnSpc>
                <a:spcPct val="120000"/>
              </a:lnSpc>
            </a:pPr>
            <a:r>
              <a:rPr lang="nl-NL" dirty="0"/>
              <a:t>Aanleiding: hoe krijgen we onze veiligheidsbeleving in een hogere versnelling? </a:t>
            </a:r>
          </a:p>
          <a:p>
            <a:pPr lvl="1">
              <a:lnSpc>
                <a:spcPct val="120000"/>
              </a:lnSpc>
            </a:pPr>
            <a:r>
              <a:rPr lang="nl-NL" dirty="0"/>
              <a:t>Wij zijn ervan overtuigd dat dit ontstaat als veiligheid persoonlijker wordt gemaakt en door met elkaar in gesprek te blijven, dit doen we d.m.v. ‘de WAVE-versneller’ </a:t>
            </a:r>
            <a:br>
              <a:rPr lang="nl-NL" dirty="0"/>
            </a:br>
            <a:endParaRPr lang="nl-NL" dirty="0"/>
          </a:p>
          <a:p>
            <a:r>
              <a:rPr lang="nl-NL" dirty="0"/>
              <a:t>Animatie</a:t>
            </a:r>
          </a:p>
          <a:p>
            <a:pPr lvl="1">
              <a:lnSpc>
                <a:spcPct val="120000"/>
              </a:lnSpc>
            </a:pPr>
            <a:r>
              <a:rPr lang="nl-NL" dirty="0"/>
              <a:t>‘Veiligheid naar een hogere versnelling! Schakel jij mee?’</a:t>
            </a:r>
          </a:p>
          <a:p>
            <a:pPr lvl="1">
              <a:lnSpc>
                <a:spcPct val="120000"/>
              </a:lnSpc>
            </a:pPr>
            <a:r>
              <a:rPr lang="nl-NL" dirty="0"/>
              <a:t>Uitleg spel</a:t>
            </a:r>
          </a:p>
          <a:p>
            <a:pPr marL="457200" lvl="1" indent="0">
              <a:buNone/>
            </a:pPr>
            <a:endParaRPr lang="nl-NL" dirty="0"/>
          </a:p>
          <a:p>
            <a:r>
              <a:rPr lang="nl-NL" dirty="0"/>
              <a:t>Spelen van het spel</a:t>
            </a:r>
          </a:p>
          <a:p>
            <a:pPr marL="0" indent="0">
              <a:buNone/>
            </a:pPr>
            <a:endParaRPr lang="nl-NL" dirty="0"/>
          </a:p>
          <a:p>
            <a:r>
              <a:rPr lang="nl-NL" dirty="0"/>
              <a:t>Evaluatie &amp; terugkoppeling</a:t>
            </a:r>
          </a:p>
          <a:p>
            <a:endParaRPr lang="nl-NL" dirty="0"/>
          </a:p>
        </p:txBody>
      </p:sp>
      <p:sp>
        <p:nvSpPr>
          <p:cNvPr id="5" name="Tijdelijke aanduiding voor voettekst 3">
            <a:extLst>
              <a:ext uri="{FF2B5EF4-FFF2-40B4-BE49-F238E27FC236}">
                <a16:creationId xmlns:a16="http://schemas.microsoft.com/office/drawing/2014/main" id="{50FE5032-301F-43AC-922E-1D5B7436C80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Veiligheid naar een hogere versnelling! Schakel jij mee? </a:t>
            </a:r>
          </a:p>
        </p:txBody>
      </p:sp>
    </p:spTree>
    <p:extLst>
      <p:ext uri="{BB962C8B-B14F-4D97-AF65-F5344CB8AC3E}">
        <p14:creationId xmlns:p14="http://schemas.microsoft.com/office/powerpoint/2010/main" val="13315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E971E-E72E-4FFD-8268-87378A1C2398}"/>
              </a:ext>
            </a:extLst>
          </p:cNvPr>
          <p:cNvSpPr>
            <a:spLocks noGrp="1"/>
          </p:cNvSpPr>
          <p:nvPr>
            <p:ph type="title"/>
          </p:nvPr>
        </p:nvSpPr>
        <p:spPr>
          <a:xfrm>
            <a:off x="838200" y="494937"/>
            <a:ext cx="10515600" cy="949008"/>
          </a:xfrm>
        </p:spPr>
        <p:txBody>
          <a:bodyPr/>
          <a:lstStyle/>
          <a:p>
            <a:r>
              <a:rPr lang="nl-NL" dirty="0"/>
              <a:t>Aanleiding</a:t>
            </a:r>
          </a:p>
        </p:txBody>
      </p:sp>
      <p:sp>
        <p:nvSpPr>
          <p:cNvPr id="3" name="Tijdelijke aanduiding voor inhoud 2">
            <a:extLst>
              <a:ext uri="{FF2B5EF4-FFF2-40B4-BE49-F238E27FC236}">
                <a16:creationId xmlns:a16="http://schemas.microsoft.com/office/drawing/2014/main" id="{19939605-1392-4D30-A99E-0D408BF74A46}"/>
              </a:ext>
            </a:extLst>
          </p:cNvPr>
          <p:cNvSpPr>
            <a:spLocks noGrp="1"/>
          </p:cNvSpPr>
          <p:nvPr>
            <p:ph idx="1"/>
          </p:nvPr>
        </p:nvSpPr>
        <p:spPr>
          <a:xfrm>
            <a:off x="838200" y="1797269"/>
            <a:ext cx="9851571" cy="4719644"/>
          </a:xfrm>
        </p:spPr>
        <p:txBody>
          <a:bodyPr>
            <a:noAutofit/>
          </a:bodyPr>
          <a:lstStyle/>
          <a:p>
            <a:pPr marL="0" indent="0">
              <a:lnSpc>
                <a:spcPct val="120000"/>
              </a:lnSpc>
              <a:buNone/>
            </a:pPr>
            <a:r>
              <a:rPr lang="nl-NL" sz="1800" b="1" dirty="0"/>
              <a:t>Hoe krijgen we onze veiligheidsbeleving in een hogere versnelling?</a:t>
            </a:r>
          </a:p>
          <a:p>
            <a:pPr>
              <a:lnSpc>
                <a:spcPct val="120000"/>
              </a:lnSpc>
            </a:pPr>
            <a:r>
              <a:rPr lang="nl-NL" sz="1800" dirty="0"/>
              <a:t>Nog te vaak wordt het onderwerp veiligheid als ‘vinkje’ afgewerkt in overlegvormen, waarbij doorgaans de focus ligt op ‘een ander’ en de harde kant van veiligheid. Dit terwijl meer het gesprek over veiligheidsgedrag moet plaatsvinden om inzicht te krijgen in wat ons drijft op het gebied van veiligheid. </a:t>
            </a:r>
          </a:p>
          <a:p>
            <a:pPr>
              <a:lnSpc>
                <a:spcPct val="120000"/>
              </a:lnSpc>
            </a:pPr>
            <a:r>
              <a:rPr lang="nl-NL" sz="1800" dirty="0"/>
              <a:t>Door samen op de werkvloer in gesprek te gaan over veiligheid a.d.h.v. diverse onderwerpen (van WAVE-regels - waarden én toprisico’s). Inzicht krijgen in elkaars drijfveren en persoonlijke dilemma’s door het beantwoorden van vragen gericht op (elkaars) veiligheidsgedrag​.</a:t>
            </a:r>
            <a:br>
              <a:rPr lang="nl-NL" sz="1800" b="1" dirty="0"/>
            </a:br>
            <a:endParaRPr lang="nl-NL" sz="1800" b="1" dirty="0"/>
          </a:p>
          <a:p>
            <a:pPr lvl="1">
              <a:lnSpc>
                <a:spcPct val="120000"/>
              </a:lnSpc>
            </a:pPr>
            <a:endParaRPr lang="nl-NL" sz="1400" b="1" dirty="0"/>
          </a:p>
        </p:txBody>
      </p:sp>
      <p:sp>
        <p:nvSpPr>
          <p:cNvPr id="5" name="Tijdelijke aanduiding voor voettekst 3">
            <a:extLst>
              <a:ext uri="{FF2B5EF4-FFF2-40B4-BE49-F238E27FC236}">
                <a16:creationId xmlns:a16="http://schemas.microsoft.com/office/drawing/2014/main" id="{40EE9D69-4F73-45AD-9BE7-9BFBF51E1624}"/>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Veiligheid naar een hogere versnelling! Schakel jij mee? </a:t>
            </a:r>
          </a:p>
        </p:txBody>
      </p:sp>
    </p:spTree>
    <p:extLst>
      <p:ext uri="{BB962C8B-B14F-4D97-AF65-F5344CB8AC3E}">
        <p14:creationId xmlns:p14="http://schemas.microsoft.com/office/powerpoint/2010/main" val="36502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64FC5-7C8A-4115-B484-EEA04F1A2A1C}"/>
              </a:ext>
            </a:extLst>
          </p:cNvPr>
          <p:cNvSpPr>
            <a:spLocks noGrp="1"/>
          </p:cNvSpPr>
          <p:nvPr>
            <p:ph type="title"/>
          </p:nvPr>
        </p:nvSpPr>
        <p:spPr/>
        <p:txBody>
          <a:bodyPr/>
          <a:lstStyle/>
          <a:p>
            <a:r>
              <a:rPr lang="nl-NL" dirty="0"/>
              <a:t>Animatie</a:t>
            </a:r>
          </a:p>
        </p:txBody>
      </p:sp>
      <p:sp>
        <p:nvSpPr>
          <p:cNvPr id="3" name="Tijdelijke aanduiding voor inhoud 2">
            <a:extLst>
              <a:ext uri="{FF2B5EF4-FFF2-40B4-BE49-F238E27FC236}">
                <a16:creationId xmlns:a16="http://schemas.microsoft.com/office/drawing/2014/main" id="{8E3AC4FA-5DA6-44B4-B4D7-FABDDB55450F}"/>
              </a:ext>
            </a:extLst>
          </p:cNvPr>
          <p:cNvSpPr>
            <a:spLocks noGrp="1"/>
          </p:cNvSpPr>
          <p:nvPr>
            <p:ph idx="1"/>
          </p:nvPr>
        </p:nvSpPr>
        <p:spPr>
          <a:xfrm>
            <a:off x="206828" y="1702027"/>
            <a:ext cx="8632371" cy="4064000"/>
          </a:xfrm>
        </p:spPr>
        <p:txBody>
          <a:bodyPr/>
          <a:lstStyle/>
          <a:p>
            <a:pPr marL="457200" lvl="1" indent="0">
              <a:buNone/>
            </a:pPr>
            <a:endParaRPr lang="nl-NL" sz="2800" dirty="0"/>
          </a:p>
          <a:p>
            <a:pPr marL="457200" lvl="1" indent="0">
              <a:buNone/>
            </a:pPr>
            <a:endParaRPr lang="nl-NL" sz="2800" dirty="0"/>
          </a:p>
          <a:p>
            <a:pPr lvl="1"/>
            <a:r>
              <a:rPr lang="nl-NL" dirty="0"/>
              <a:t>‘Veiligheid naar een hogere versnelling! </a:t>
            </a:r>
          </a:p>
          <a:p>
            <a:pPr marL="457200" lvl="1" indent="0">
              <a:buNone/>
            </a:pPr>
            <a:r>
              <a:rPr lang="nl-NL"/>
              <a:t>   Schakel </a:t>
            </a:r>
            <a:r>
              <a:rPr lang="nl-NL" dirty="0"/>
              <a:t>jij mee?’</a:t>
            </a:r>
          </a:p>
          <a:p>
            <a:pPr lvl="1"/>
            <a:endParaRPr lang="nl-NL" dirty="0"/>
          </a:p>
          <a:p>
            <a:pPr lvl="1"/>
            <a:r>
              <a:rPr lang="nl-NL" dirty="0"/>
              <a:t>Uitleg spel</a:t>
            </a:r>
          </a:p>
          <a:p>
            <a:pPr lvl="1"/>
            <a:endParaRPr lang="nl-NL" dirty="0"/>
          </a:p>
          <a:p>
            <a:endParaRPr lang="nl-NL" dirty="0"/>
          </a:p>
        </p:txBody>
      </p:sp>
      <p:sp>
        <p:nvSpPr>
          <p:cNvPr id="6" name="Tijdelijke aanduiding voor voettekst 3">
            <a:extLst>
              <a:ext uri="{FF2B5EF4-FFF2-40B4-BE49-F238E27FC236}">
                <a16:creationId xmlns:a16="http://schemas.microsoft.com/office/drawing/2014/main" id="{7CEC5D9B-769A-48F1-AB5E-5939CD8FBBA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Veiligheid naar een hogere versnelling! Schakel jij mee? </a:t>
            </a:r>
          </a:p>
        </p:txBody>
      </p:sp>
      <p:pic>
        <p:nvPicPr>
          <p:cNvPr id="5" name="Afbeelding 4">
            <a:hlinkClick r:id="rId3"/>
            <a:extLst>
              <a:ext uri="{FF2B5EF4-FFF2-40B4-BE49-F238E27FC236}">
                <a16:creationId xmlns:a16="http://schemas.microsoft.com/office/drawing/2014/main" id="{668FFF74-08D8-4C47-BE19-6D3A5A799110}"/>
              </a:ext>
            </a:extLst>
          </p:cNvPr>
          <p:cNvPicPr>
            <a:picLocks noChangeAspect="1"/>
          </p:cNvPicPr>
          <p:nvPr/>
        </p:nvPicPr>
        <p:blipFill>
          <a:blip r:embed="rId4"/>
          <a:stretch>
            <a:fillRect/>
          </a:stretch>
        </p:blipFill>
        <p:spPr>
          <a:xfrm>
            <a:off x="7167880" y="2466639"/>
            <a:ext cx="4185920" cy="2353457"/>
          </a:xfrm>
          <a:prstGeom prst="rect">
            <a:avLst/>
          </a:prstGeom>
        </p:spPr>
      </p:pic>
    </p:spTree>
    <p:extLst>
      <p:ext uri="{BB962C8B-B14F-4D97-AF65-F5344CB8AC3E}">
        <p14:creationId xmlns:p14="http://schemas.microsoft.com/office/powerpoint/2010/main" val="42706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3FFF5-2921-41DC-9DDE-29AA9050D1EE}"/>
              </a:ext>
            </a:extLst>
          </p:cNvPr>
          <p:cNvSpPr>
            <a:spLocks noGrp="1"/>
          </p:cNvSpPr>
          <p:nvPr>
            <p:ph type="title"/>
          </p:nvPr>
        </p:nvSpPr>
        <p:spPr/>
        <p:txBody>
          <a:bodyPr/>
          <a:lstStyle/>
          <a:p>
            <a:r>
              <a:rPr lang="nl-NL" dirty="0"/>
              <a:t>Spelen van het spel</a:t>
            </a:r>
          </a:p>
        </p:txBody>
      </p:sp>
      <p:sp>
        <p:nvSpPr>
          <p:cNvPr id="8" name="Tijdelijke aanduiding voor inhoud 2">
            <a:extLst>
              <a:ext uri="{FF2B5EF4-FFF2-40B4-BE49-F238E27FC236}">
                <a16:creationId xmlns:a16="http://schemas.microsoft.com/office/drawing/2014/main" id="{EEACDC8E-A717-49CA-8C41-0F0BC614D3DC}"/>
              </a:ext>
            </a:extLst>
          </p:cNvPr>
          <p:cNvSpPr>
            <a:spLocks noGrp="1"/>
          </p:cNvSpPr>
          <p:nvPr>
            <p:ph idx="1"/>
          </p:nvPr>
        </p:nvSpPr>
        <p:spPr>
          <a:xfrm>
            <a:off x="139700" y="2141764"/>
            <a:ext cx="5424714" cy="2139950"/>
          </a:xfrm>
        </p:spPr>
        <p:txBody>
          <a:bodyPr/>
          <a:lstStyle/>
          <a:p>
            <a:pPr marL="457200" lvl="1" indent="0">
              <a:buNone/>
            </a:pPr>
            <a:endParaRPr lang="nl-NL" sz="2800" dirty="0"/>
          </a:p>
          <a:p>
            <a:pPr marL="457200" lvl="1" indent="0">
              <a:buNone/>
            </a:pPr>
            <a:endParaRPr lang="nl-NL" sz="2800" dirty="0"/>
          </a:p>
          <a:p>
            <a:pPr lvl="1"/>
            <a:r>
              <a:rPr lang="nl-NL" dirty="0"/>
              <a:t>Laten we samen het spel spelen!</a:t>
            </a:r>
          </a:p>
          <a:p>
            <a:pPr lvl="1"/>
            <a:endParaRPr lang="nl-NL" dirty="0"/>
          </a:p>
          <a:p>
            <a:pPr marL="457200" lvl="1" indent="0">
              <a:buNone/>
            </a:pPr>
            <a:endParaRPr lang="nl-NL" dirty="0"/>
          </a:p>
          <a:p>
            <a:endParaRPr lang="nl-NL" dirty="0"/>
          </a:p>
        </p:txBody>
      </p:sp>
      <p:sp>
        <p:nvSpPr>
          <p:cNvPr id="5" name="Tijdelijke aanduiding voor voettekst 3">
            <a:extLst>
              <a:ext uri="{FF2B5EF4-FFF2-40B4-BE49-F238E27FC236}">
                <a16:creationId xmlns:a16="http://schemas.microsoft.com/office/drawing/2014/main" id="{3E100A24-0A98-45A2-B8E6-C2BF0610367D}"/>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Veiligheid naar een hogere versnelling! Schakel jij mee? </a:t>
            </a:r>
          </a:p>
        </p:txBody>
      </p:sp>
      <p:grpSp>
        <p:nvGrpSpPr>
          <p:cNvPr id="7" name="Groep 6">
            <a:extLst>
              <a:ext uri="{FF2B5EF4-FFF2-40B4-BE49-F238E27FC236}">
                <a16:creationId xmlns:a16="http://schemas.microsoft.com/office/drawing/2014/main" id="{0BE2E06C-D723-4300-8F8E-25DC50B101B8}"/>
              </a:ext>
            </a:extLst>
          </p:cNvPr>
          <p:cNvGrpSpPr/>
          <p:nvPr/>
        </p:nvGrpSpPr>
        <p:grpSpPr>
          <a:xfrm>
            <a:off x="5728063" y="2057400"/>
            <a:ext cx="5945426" cy="3727540"/>
            <a:chOff x="5728063" y="2057400"/>
            <a:chExt cx="5945426" cy="3727540"/>
          </a:xfrm>
        </p:grpSpPr>
        <p:pic>
          <p:nvPicPr>
            <p:cNvPr id="6" name="Afbeelding 5">
              <a:hlinkClick r:id="rId3"/>
              <a:extLst>
                <a:ext uri="{FF2B5EF4-FFF2-40B4-BE49-F238E27FC236}">
                  <a16:creationId xmlns:a16="http://schemas.microsoft.com/office/drawing/2014/main" id="{741E3CDD-E3EE-4345-A4D8-C593859CFFAA}"/>
                </a:ext>
              </a:extLst>
            </p:cNvPr>
            <p:cNvPicPr>
              <a:picLocks noChangeAspect="1"/>
            </p:cNvPicPr>
            <p:nvPr/>
          </p:nvPicPr>
          <p:blipFill rotWithShape="1">
            <a:blip r:embed="rId4"/>
            <a:srcRect l="4650" t="18411" r="71425" b="43299"/>
            <a:stretch/>
          </p:blipFill>
          <p:spPr>
            <a:xfrm>
              <a:off x="5728063" y="2057400"/>
              <a:ext cx="5945426" cy="3727540"/>
            </a:xfrm>
            <a:prstGeom prst="rect">
              <a:avLst/>
            </a:prstGeom>
          </p:spPr>
        </p:pic>
        <p:sp>
          <p:nvSpPr>
            <p:cNvPr id="3" name="Rechthoek 2">
              <a:extLst>
                <a:ext uri="{FF2B5EF4-FFF2-40B4-BE49-F238E27FC236}">
                  <a16:creationId xmlns:a16="http://schemas.microsoft.com/office/drawing/2014/main" id="{8D0DEFE1-CCA0-4DE0-B8DB-72F46974D564}"/>
                </a:ext>
              </a:extLst>
            </p:cNvPr>
            <p:cNvSpPr/>
            <p:nvPr/>
          </p:nvSpPr>
          <p:spPr>
            <a:xfrm>
              <a:off x="11462657" y="3320143"/>
              <a:ext cx="210832" cy="13171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14DF7FE-C41C-490B-8FD4-5F723963E6AC}"/>
                </a:ext>
              </a:extLst>
            </p:cNvPr>
            <p:cNvSpPr/>
            <p:nvPr/>
          </p:nvSpPr>
          <p:spPr>
            <a:xfrm>
              <a:off x="8545286" y="5377543"/>
              <a:ext cx="326571"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6037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937F1-97A4-4003-980B-EC6F1D1FBF10}"/>
              </a:ext>
            </a:extLst>
          </p:cNvPr>
          <p:cNvSpPr>
            <a:spLocks noGrp="1"/>
          </p:cNvSpPr>
          <p:nvPr>
            <p:ph type="title"/>
          </p:nvPr>
        </p:nvSpPr>
        <p:spPr/>
        <p:txBody>
          <a:bodyPr/>
          <a:lstStyle/>
          <a:p>
            <a:r>
              <a:rPr lang="nl-NL" dirty="0"/>
              <a:t>Evaluatie en terugkoppeling</a:t>
            </a:r>
          </a:p>
        </p:txBody>
      </p:sp>
      <p:sp>
        <p:nvSpPr>
          <p:cNvPr id="3" name="Tijdelijke aanduiding voor inhoud 2">
            <a:extLst>
              <a:ext uri="{FF2B5EF4-FFF2-40B4-BE49-F238E27FC236}">
                <a16:creationId xmlns:a16="http://schemas.microsoft.com/office/drawing/2014/main" id="{E8E46241-0006-440B-B286-03AD5E19865E}"/>
              </a:ext>
            </a:extLst>
          </p:cNvPr>
          <p:cNvSpPr>
            <a:spLocks noGrp="1"/>
          </p:cNvSpPr>
          <p:nvPr>
            <p:ph idx="1"/>
          </p:nvPr>
        </p:nvSpPr>
        <p:spPr>
          <a:xfrm>
            <a:off x="838200" y="2493282"/>
            <a:ext cx="10515600" cy="2056947"/>
          </a:xfrm>
        </p:spPr>
        <p:txBody>
          <a:bodyPr vert="horz" lIns="91440" tIns="45720" rIns="91440" bIns="45720" rtlCol="0" anchor="t">
            <a:normAutofit fontScale="70000" lnSpcReduction="20000"/>
          </a:bodyPr>
          <a:lstStyle/>
          <a:p>
            <a:pPr lvl="0">
              <a:lnSpc>
                <a:spcPct val="110000"/>
              </a:lnSpc>
            </a:pPr>
            <a:r>
              <a:rPr lang="nl-NL" dirty="0"/>
              <a:t>Hoe was het om samen dit spel te spelen?</a:t>
            </a:r>
          </a:p>
          <a:p>
            <a:pPr lvl="0">
              <a:lnSpc>
                <a:spcPct val="110000"/>
              </a:lnSpc>
            </a:pPr>
            <a:r>
              <a:rPr lang="nl-NL" dirty="0"/>
              <a:t>Wat heb je ervan geleerd? Noem iets wat je vanochtend nog niet wist van een collega.</a:t>
            </a:r>
            <a:endParaRPr lang="nl-NL" dirty="0">
              <a:cs typeface="Arial"/>
            </a:endParaRPr>
          </a:p>
          <a:p>
            <a:pPr lvl="0">
              <a:lnSpc>
                <a:spcPct val="110000"/>
              </a:lnSpc>
            </a:pPr>
            <a:r>
              <a:rPr lang="nl-NL" dirty="0"/>
              <a:t>Wat ga je morgen op je werk anders doen?</a:t>
            </a:r>
          </a:p>
          <a:p>
            <a:pPr marL="0" indent="0">
              <a:lnSpc>
                <a:spcPct val="110000"/>
              </a:lnSpc>
              <a:buNone/>
            </a:pPr>
            <a:br>
              <a:rPr lang="nl-NL" sz="2200" b="1" dirty="0"/>
            </a:br>
            <a:endParaRPr lang="nl-NL" dirty="0"/>
          </a:p>
        </p:txBody>
      </p:sp>
      <p:sp>
        <p:nvSpPr>
          <p:cNvPr id="5" name="Tijdelijke aanduiding voor voettekst 3">
            <a:extLst>
              <a:ext uri="{FF2B5EF4-FFF2-40B4-BE49-F238E27FC236}">
                <a16:creationId xmlns:a16="http://schemas.microsoft.com/office/drawing/2014/main" id="{A9498B43-3B63-4627-8645-177F4E66772C}"/>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Veiligheid naar een hogere versnelling! Schakel jij mee? </a:t>
            </a:r>
          </a:p>
        </p:txBody>
      </p:sp>
    </p:spTree>
    <p:extLst>
      <p:ext uri="{BB962C8B-B14F-4D97-AF65-F5344CB8AC3E}">
        <p14:creationId xmlns:p14="http://schemas.microsoft.com/office/powerpoint/2010/main" val="157354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5016C-916D-3B41-BAF0-9C1EEFE0BB39}"/>
              </a:ext>
            </a:extLst>
          </p:cNvPr>
          <p:cNvSpPr>
            <a:spLocks noGrp="1"/>
          </p:cNvSpPr>
          <p:nvPr>
            <p:ph type="ctrTitle"/>
          </p:nvPr>
        </p:nvSpPr>
        <p:spPr>
          <a:xfrm>
            <a:off x="1524000" y="1942168"/>
            <a:ext cx="9144000" cy="2387600"/>
          </a:xfrm>
        </p:spPr>
        <p:txBody>
          <a:bodyPr>
            <a:normAutofit fontScale="90000"/>
          </a:bodyPr>
          <a:lstStyle/>
          <a:p>
            <a:r>
              <a:rPr lang="nl-NL" dirty="0"/>
              <a:t>VEILIGHEID NAAR EEN HOGERE VERSNELLING! </a:t>
            </a:r>
            <a:r>
              <a:rPr lang="nl-NL"/>
              <a:t>SCHAKEL JIJ MEE? </a:t>
            </a:r>
            <a:endParaRPr lang="nl-NL" dirty="0"/>
          </a:p>
        </p:txBody>
      </p:sp>
      <p:sp>
        <p:nvSpPr>
          <p:cNvPr id="5" name="Tijdelijke aanduiding voor voettekst 3">
            <a:extLst>
              <a:ext uri="{FF2B5EF4-FFF2-40B4-BE49-F238E27FC236}">
                <a16:creationId xmlns:a16="http://schemas.microsoft.com/office/drawing/2014/main" id="{62FE2703-4141-47AF-B920-26CEDA04CF81}"/>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Veiligheid naar een hogere versnelling! Schakel jij mee? </a:t>
            </a:r>
          </a:p>
        </p:txBody>
      </p:sp>
    </p:spTree>
    <p:extLst>
      <p:ext uri="{BB962C8B-B14F-4D97-AF65-F5344CB8AC3E}">
        <p14:creationId xmlns:p14="http://schemas.microsoft.com/office/powerpoint/2010/main" val="4075292507"/>
      </p:ext>
    </p:extLst>
  </p:cSld>
  <p:clrMapOvr>
    <a:masterClrMapping/>
  </p:clrMapOvr>
</p:sld>
</file>

<file path=ppt/theme/theme1.xml><?xml version="1.0" encoding="utf-8"?>
<a:theme xmlns:a="http://schemas.openxmlformats.org/drawingml/2006/main" name="Kantoorthema">
  <a:themeElements>
    <a:clrScheme name="Aangepast 11">
      <a:dk1>
        <a:srgbClr val="000000"/>
      </a:dk1>
      <a:lt1>
        <a:srgbClr val="FFFFFF"/>
      </a:lt1>
      <a:dk2>
        <a:srgbClr val="000000"/>
      </a:dk2>
      <a:lt2>
        <a:srgbClr val="FFDD00"/>
      </a:lt2>
      <a:accent1>
        <a:srgbClr val="000000"/>
      </a:accent1>
      <a:accent2>
        <a:srgbClr val="FFDD00"/>
      </a:accent2>
      <a:accent3>
        <a:srgbClr val="FFFFFF"/>
      </a:accent3>
      <a:accent4>
        <a:srgbClr val="666666"/>
      </a:accent4>
      <a:accent5>
        <a:srgbClr val="5B9BD5"/>
      </a:accent5>
      <a:accent6>
        <a:srgbClr val="70AD47"/>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252B65C-5470-0A41-9940-C699F80E7CA4}" vid="{AD2F2E86-5680-F847-BA77-AE4D3793842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779495F2B33B469E652710A0C0F712" ma:contentTypeVersion="13" ma:contentTypeDescription="Een nieuw document maken." ma:contentTypeScope="" ma:versionID="a1b57c885b454338d96d3fdc69ff5697">
  <xsd:schema xmlns:xsd="http://www.w3.org/2001/XMLSchema" xmlns:xs="http://www.w3.org/2001/XMLSchema" xmlns:p="http://schemas.microsoft.com/office/2006/metadata/properties" xmlns:ns2="80547ce2-a977-4319-b44a-40ea7c5ebcbb" xmlns:ns3="24e35ab4-3cf1-46c9-8eaa-1b1e0ea8a84b" targetNamespace="http://schemas.microsoft.com/office/2006/metadata/properties" ma:root="true" ma:fieldsID="8660757890225718ef8ff2da58549c9e" ns2:_="" ns3:_="">
    <xsd:import namespace="80547ce2-a977-4319-b44a-40ea7c5ebcbb"/>
    <xsd:import namespace="24e35ab4-3cf1-46c9-8eaa-1b1e0ea8a8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47ce2-a977-4319-b44a-40ea7c5ebc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e35ab4-3cf1-46c9-8eaa-1b1e0ea8a84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A72D8A-B96A-4714-A5A9-E785F1DA2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47ce2-a977-4319-b44a-40ea7c5ebcbb"/>
    <ds:schemaRef ds:uri="24e35ab4-3cf1-46c9-8eaa-1b1e0ea8a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DC7A87-6AA4-467B-8AF7-A0B39BD606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936F94-DD5C-4CDF-A8B0-37D7D1F703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TotalTime>469</TotalTime>
  <Words>592</Words>
  <Application>Microsoft Office PowerPoint</Application>
  <PresentationFormat>Breedbeeld</PresentationFormat>
  <Paragraphs>71</Paragraphs>
  <Slides>8</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Kantoorthema</vt:lpstr>
      <vt:lpstr>VEILIGHEIDSDAG  VEILIGHEID NAAR EEN HOGERE VERSNELLING! SCHAKEL JIJ MEE?    30 maart 2022</vt:lpstr>
      <vt:lpstr>PowerPoint-presentatie</vt:lpstr>
      <vt:lpstr>VEILIGHEIDSDAG 2022</vt:lpstr>
      <vt:lpstr>Aanleiding</vt:lpstr>
      <vt:lpstr>Animatie</vt:lpstr>
      <vt:lpstr>Spelen van het spel</vt:lpstr>
      <vt:lpstr>Evaluatie en terugkoppeling</vt:lpstr>
      <vt:lpstr>VEILIGHEID NAAR EEN HOGERE VERSNELLING! SCHAKEL JIJ MEE?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VEILIGHEIDSDAG  SAMEN VALLEN VOOR VEILIGHEID  6 oktober 2020</dc:title>
  <dc:creator>Hendrikx, Yvonne</dc:creator>
  <cp:lastModifiedBy>Buitink, Fleur</cp:lastModifiedBy>
  <cp:revision>46</cp:revision>
  <dcterms:created xsi:type="dcterms:W3CDTF">2020-01-27T11:52:02Z</dcterms:created>
  <dcterms:modified xsi:type="dcterms:W3CDTF">2022-02-24T15:09:56Z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0x010100F9779495F2B33B469E652710A0C0F712</vt:lpwstr>
  </property>
  <property fmtid="{D5CDD505-2E9C-101B-9397-08002B2CF9AE}" pid="3" name="Order">
    <vt:r8>100</vt:r8>
  </property>
</Properties>
</file>