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7"/>
  </p:notesMasterIdLst>
  <p:sldIdLst>
    <p:sldId id="257" r:id="rId5"/>
    <p:sldId id="260" r:id="rId6"/>
    <p:sldId id="263" r:id="rId7"/>
    <p:sldId id="264" r:id="rId8"/>
    <p:sldId id="266" r:id="rId9"/>
    <p:sldId id="267" r:id="rId10"/>
    <p:sldId id="265" r:id="rId11"/>
    <p:sldId id="274" r:id="rId12"/>
    <p:sldId id="271" r:id="rId13"/>
    <p:sldId id="272" r:id="rId14"/>
    <p:sldId id="273" r:id="rId15"/>
    <p:sldId id="259" r:id="rId1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uitink, Fleur" initials="BF" lastIdx="15" clrIdx="0">
    <p:extLst>
      <p:ext uri="{19B8F6BF-5375-455C-9EA6-DF929625EA0E}">
        <p15:presenceInfo xmlns:p15="http://schemas.microsoft.com/office/powerpoint/2012/main" userId="S::fbuitink@volkerwessels.com::cf590200-e243-4b2e-a585-9874ef062f38" providerId="AD"/>
      </p:ext>
    </p:extLst>
  </p:cmAuthor>
  <p:cmAuthor id="2" name="Bas Roordink" initials="BR" lastIdx="5" clrIdx="1">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759D4F-1013-4230-9B3D-E403F130DEBA}" v="27" dt="2022-01-27T13:09:14.094"/>
    <p1510:client id="{4965455E-2814-DA5E-B04B-F3D51E80E050}" v="4" dt="2022-01-27T09:12:13.659"/>
    <p1510:client id="{A208CF99-C893-4916-9436-818E74BF4C8C}" v="42" dt="2022-01-27T13:08:40.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68269" autoAdjust="0"/>
  </p:normalViewPr>
  <p:slideViewPr>
    <p:cSldViewPr snapToGrid="0">
      <p:cViewPr varScale="1">
        <p:scale>
          <a:sx n="68" d="100"/>
          <a:sy n="68" d="100"/>
        </p:scale>
        <p:origin x="9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A208CF99-C893-4916-9436-818E74BF4C8C}"/>
    <pc:docChg chg="undo custSel modSld modMainMaster">
      <pc:chgData name="Buitink, Fleur" userId="cf590200-e243-4b2e-a585-9874ef062f38" providerId="ADAL" clId="{A208CF99-C893-4916-9436-818E74BF4C8C}" dt="2022-01-27T13:08:40.947" v="118" actId="114"/>
      <pc:docMkLst>
        <pc:docMk/>
      </pc:docMkLst>
      <pc:sldChg chg="addSp modSp mod">
        <pc:chgData name="Buitink, Fleur" userId="cf590200-e243-4b2e-a585-9874ef062f38" providerId="ADAL" clId="{A208CF99-C893-4916-9436-818E74BF4C8C}" dt="2022-01-25T15:05:16.577" v="79" actId="20577"/>
        <pc:sldMkLst>
          <pc:docMk/>
          <pc:sldMk cId="192953906" sldId="257"/>
        </pc:sldMkLst>
        <pc:spChg chg="mod">
          <ac:chgData name="Buitink, Fleur" userId="cf590200-e243-4b2e-a585-9874ef062f38" providerId="ADAL" clId="{A208CF99-C893-4916-9436-818E74BF4C8C}" dt="2022-01-25T15:05:16.577" v="79" actId="20577"/>
          <ac:spMkLst>
            <pc:docMk/>
            <pc:sldMk cId="192953906" sldId="257"/>
            <ac:spMk id="2" creationId="{8BFA767E-3DB7-7B46-855B-3C179A0A7873}"/>
          </ac:spMkLst>
        </pc:spChg>
        <pc:spChg chg="add mod">
          <ac:chgData name="Buitink, Fleur" userId="cf590200-e243-4b2e-a585-9874ef062f38" providerId="ADAL" clId="{A208CF99-C893-4916-9436-818E74BF4C8C}" dt="2022-01-25T14:44:37.416" v="3" actId="2085"/>
          <ac:spMkLst>
            <pc:docMk/>
            <pc:sldMk cId="192953906" sldId="257"/>
            <ac:spMk id="4" creationId="{4D568C01-99A0-4127-BD1E-0F99216A8EDF}"/>
          </ac:spMkLst>
        </pc:spChg>
        <pc:spChg chg="add mod">
          <ac:chgData name="Buitink, Fleur" userId="cf590200-e243-4b2e-a585-9874ef062f38" providerId="ADAL" clId="{A208CF99-C893-4916-9436-818E74BF4C8C}" dt="2022-01-25T14:47:19.087" v="27" actId="164"/>
          <ac:spMkLst>
            <pc:docMk/>
            <pc:sldMk cId="192953906" sldId="257"/>
            <ac:spMk id="5" creationId="{A12784E7-B071-4D07-A14A-1589B91E511F}"/>
          </ac:spMkLst>
        </pc:spChg>
        <pc:grpChg chg="add mod">
          <ac:chgData name="Buitink, Fleur" userId="cf590200-e243-4b2e-a585-9874ef062f38" providerId="ADAL" clId="{A208CF99-C893-4916-9436-818E74BF4C8C}" dt="2022-01-25T14:47:19.087" v="27" actId="164"/>
          <ac:grpSpMkLst>
            <pc:docMk/>
            <pc:sldMk cId="192953906" sldId="257"/>
            <ac:grpSpMk id="7" creationId="{6A6D4193-E537-4C00-A71A-FE4B26ED8091}"/>
          </ac:grpSpMkLst>
        </pc:grpChg>
        <pc:picChg chg="mod">
          <ac:chgData name="Buitink, Fleur" userId="cf590200-e243-4b2e-a585-9874ef062f38" providerId="ADAL" clId="{A208CF99-C893-4916-9436-818E74BF4C8C}" dt="2022-01-25T14:47:19.087" v="27" actId="164"/>
          <ac:picMkLst>
            <pc:docMk/>
            <pc:sldMk cId="192953906" sldId="257"/>
            <ac:picMk id="6" creationId="{96D188E9-CC84-430C-B4A8-2496A1E55BE6}"/>
          </ac:picMkLst>
        </pc:picChg>
      </pc:sldChg>
      <pc:sldChg chg="addSp delSp modSp mod">
        <pc:chgData name="Buitink, Fleur" userId="cf590200-e243-4b2e-a585-9874ef062f38" providerId="ADAL" clId="{A208CF99-C893-4916-9436-818E74BF4C8C}" dt="2022-01-25T15:06:22.906" v="103"/>
        <pc:sldMkLst>
          <pc:docMk/>
          <pc:sldMk cId="4075292507" sldId="259"/>
        </pc:sldMkLst>
        <pc:spChg chg="add mod">
          <ac:chgData name="Buitink, Fleur" userId="cf590200-e243-4b2e-a585-9874ef062f38" providerId="ADAL" clId="{A208CF99-C893-4916-9436-818E74BF4C8C}" dt="2022-01-25T15:06:22.906" v="103"/>
          <ac:spMkLst>
            <pc:docMk/>
            <pc:sldMk cId="4075292507" sldId="259"/>
            <ac:spMk id="4" creationId="{5A9C3140-4541-41CE-A965-134B5927EA25}"/>
          </ac:spMkLst>
        </pc:spChg>
        <pc:spChg chg="del">
          <ac:chgData name="Buitink, Fleur" userId="cf590200-e243-4b2e-a585-9874ef062f38" providerId="ADAL" clId="{A208CF99-C893-4916-9436-818E74BF4C8C}" dt="2022-01-25T15:02:32.811" v="43" actId="478"/>
          <ac:spMkLst>
            <pc:docMk/>
            <pc:sldMk cId="4075292507" sldId="259"/>
            <ac:spMk id="4" creationId="{D639BBED-AFA2-BA4C-B406-7DE1FC559E3F}"/>
          </ac:spMkLst>
        </pc:spChg>
        <pc:spChg chg="add del mod">
          <ac:chgData name="Buitink, Fleur" userId="cf590200-e243-4b2e-a585-9874ef062f38" providerId="ADAL" clId="{A208CF99-C893-4916-9436-818E74BF4C8C}" dt="2022-01-25T15:06:22.547" v="102" actId="478"/>
          <ac:spMkLst>
            <pc:docMk/>
            <pc:sldMk cId="4075292507" sldId="259"/>
            <ac:spMk id="5" creationId="{57384328-90A6-4BD6-B49B-1421C2DA9A7F}"/>
          </ac:spMkLst>
        </pc:spChg>
      </pc:sldChg>
      <pc:sldChg chg="addSp delSp modSp mod">
        <pc:chgData name="Buitink, Fleur" userId="cf590200-e243-4b2e-a585-9874ef062f38" providerId="ADAL" clId="{A208CF99-C893-4916-9436-818E74BF4C8C}" dt="2022-01-25T15:05:33.132" v="83" actId="20577"/>
        <pc:sldMkLst>
          <pc:docMk/>
          <pc:sldMk cId="3753470074" sldId="260"/>
        </pc:sldMkLst>
        <pc:spChg chg="del">
          <ac:chgData name="Buitink, Fleur" userId="cf590200-e243-4b2e-a585-9874ef062f38" providerId="ADAL" clId="{A208CF99-C893-4916-9436-818E74BF4C8C}" dt="2022-01-25T15:01:54.148" v="31" actId="478"/>
          <ac:spMkLst>
            <pc:docMk/>
            <pc:sldMk cId="3753470074" sldId="260"/>
            <ac:spMk id="4" creationId="{7126FB9D-B883-6741-8B26-1B8549314BD4}"/>
          </ac:spMkLst>
        </pc:spChg>
        <pc:spChg chg="add del mod">
          <ac:chgData name="Buitink, Fleur" userId="cf590200-e243-4b2e-a585-9874ef062f38" providerId="ADAL" clId="{A208CF99-C893-4916-9436-818E74BF4C8C}" dt="2022-01-25T15:01:57.674" v="33" actId="478"/>
          <ac:spMkLst>
            <pc:docMk/>
            <pc:sldMk cId="3753470074" sldId="260"/>
            <ac:spMk id="5" creationId="{8DAEFFBF-7EC5-4586-BB5A-D217B7324599}"/>
          </ac:spMkLst>
        </pc:spChg>
        <pc:spChg chg="add mod">
          <ac:chgData name="Buitink, Fleur" userId="cf590200-e243-4b2e-a585-9874ef062f38" providerId="ADAL" clId="{A208CF99-C893-4916-9436-818E74BF4C8C}" dt="2022-01-25T15:05:33.132" v="83" actId="20577"/>
          <ac:spMkLst>
            <pc:docMk/>
            <pc:sldMk cId="3753470074" sldId="260"/>
            <ac:spMk id="6" creationId="{C9CCBA47-68B2-4614-BDE6-E16C6D351904}"/>
          </ac:spMkLst>
        </pc:spChg>
      </pc:sldChg>
      <pc:sldChg chg="addSp delSp modSp mod">
        <pc:chgData name="Buitink, Fleur" userId="cf590200-e243-4b2e-a585-9874ef062f38" providerId="ADAL" clId="{A208CF99-C893-4916-9436-818E74BF4C8C}" dt="2022-01-25T15:05:39.948" v="85"/>
        <pc:sldMkLst>
          <pc:docMk/>
          <pc:sldMk cId="3650263679" sldId="263"/>
        </pc:sldMkLst>
        <pc:spChg chg="del">
          <ac:chgData name="Buitink, Fleur" userId="cf590200-e243-4b2e-a585-9874ef062f38" providerId="ADAL" clId="{A208CF99-C893-4916-9436-818E74BF4C8C}" dt="2022-01-25T15:02:01.102" v="34" actId="478"/>
          <ac:spMkLst>
            <pc:docMk/>
            <pc:sldMk cId="3650263679" sldId="263"/>
            <ac:spMk id="4" creationId="{40015FFC-A606-411C-B653-78A2999209EF}"/>
          </ac:spMkLst>
        </pc:spChg>
        <pc:spChg chg="add del mod">
          <ac:chgData name="Buitink, Fleur" userId="cf590200-e243-4b2e-a585-9874ef062f38" providerId="ADAL" clId="{A208CF99-C893-4916-9436-818E74BF4C8C}" dt="2022-01-25T15:05:39.077" v="84" actId="478"/>
          <ac:spMkLst>
            <pc:docMk/>
            <pc:sldMk cId="3650263679" sldId="263"/>
            <ac:spMk id="5" creationId="{F3A59454-3F9A-48AC-99C8-4F73B430B488}"/>
          </ac:spMkLst>
        </pc:spChg>
        <pc:spChg chg="add mod">
          <ac:chgData name="Buitink, Fleur" userId="cf590200-e243-4b2e-a585-9874ef062f38" providerId="ADAL" clId="{A208CF99-C893-4916-9436-818E74BF4C8C}" dt="2022-01-25T15:05:39.948" v="85"/>
          <ac:spMkLst>
            <pc:docMk/>
            <pc:sldMk cId="3650263679" sldId="263"/>
            <ac:spMk id="6" creationId="{73290DE5-DA47-4D00-A474-2C9ACBB96B45}"/>
          </ac:spMkLst>
        </pc:spChg>
      </pc:sldChg>
      <pc:sldChg chg="addSp delSp modSp mod">
        <pc:chgData name="Buitink, Fleur" userId="cf590200-e243-4b2e-a585-9874ef062f38" providerId="ADAL" clId="{A208CF99-C893-4916-9436-818E74BF4C8C}" dt="2022-01-25T15:05:45.613" v="87"/>
        <pc:sldMkLst>
          <pc:docMk/>
          <pc:sldMk cId="1410310819" sldId="264"/>
        </pc:sldMkLst>
        <pc:spChg chg="del mod">
          <ac:chgData name="Buitink, Fleur" userId="cf590200-e243-4b2e-a585-9874ef062f38" providerId="ADAL" clId="{A208CF99-C893-4916-9436-818E74BF4C8C}" dt="2022-01-25T15:02:03.662" v="35" actId="478"/>
          <ac:spMkLst>
            <pc:docMk/>
            <pc:sldMk cId="1410310819" sldId="264"/>
            <ac:spMk id="4" creationId="{1BAB35D6-9BB2-4948-A391-F810277F37A1}"/>
          </ac:spMkLst>
        </pc:spChg>
        <pc:spChg chg="add del mod">
          <ac:chgData name="Buitink, Fleur" userId="cf590200-e243-4b2e-a585-9874ef062f38" providerId="ADAL" clId="{A208CF99-C893-4916-9436-818E74BF4C8C}" dt="2022-01-25T15:05:45.264" v="86" actId="478"/>
          <ac:spMkLst>
            <pc:docMk/>
            <pc:sldMk cId="1410310819" sldId="264"/>
            <ac:spMk id="5" creationId="{2487CC3B-A7B4-42F3-8659-AE428282099F}"/>
          </ac:spMkLst>
        </pc:spChg>
        <pc:spChg chg="add mod">
          <ac:chgData name="Buitink, Fleur" userId="cf590200-e243-4b2e-a585-9874ef062f38" providerId="ADAL" clId="{A208CF99-C893-4916-9436-818E74BF4C8C}" dt="2022-01-25T15:05:45.613" v="87"/>
          <ac:spMkLst>
            <pc:docMk/>
            <pc:sldMk cId="1410310819" sldId="264"/>
            <ac:spMk id="6" creationId="{27BD19F8-89EC-412E-A066-D44669D2446F}"/>
          </ac:spMkLst>
        </pc:spChg>
      </pc:sldChg>
      <pc:sldChg chg="addSp delSp modSp mod">
        <pc:chgData name="Buitink, Fleur" userId="cf590200-e243-4b2e-a585-9874ef062f38" providerId="ADAL" clId="{A208CF99-C893-4916-9436-818E74BF4C8C}" dt="2022-01-25T15:06:01.371" v="93"/>
        <pc:sldMkLst>
          <pc:docMk/>
          <pc:sldMk cId="450315576" sldId="265"/>
        </pc:sldMkLst>
        <pc:spChg chg="del">
          <ac:chgData name="Buitink, Fleur" userId="cf590200-e243-4b2e-a585-9874ef062f38" providerId="ADAL" clId="{A208CF99-C893-4916-9436-818E74BF4C8C}" dt="2022-01-25T15:02:11.430" v="38" actId="478"/>
          <ac:spMkLst>
            <pc:docMk/>
            <pc:sldMk cId="450315576" sldId="265"/>
            <ac:spMk id="4" creationId="{A0BF99E7-219D-4E1B-B7F3-B76A8B127184}"/>
          </ac:spMkLst>
        </pc:spChg>
        <pc:spChg chg="add del mod">
          <ac:chgData name="Buitink, Fleur" userId="cf590200-e243-4b2e-a585-9874ef062f38" providerId="ADAL" clId="{A208CF99-C893-4916-9436-818E74BF4C8C}" dt="2022-01-25T15:06:01.023" v="92" actId="478"/>
          <ac:spMkLst>
            <pc:docMk/>
            <pc:sldMk cId="450315576" sldId="265"/>
            <ac:spMk id="5" creationId="{6CC49A5B-CF74-43E6-BADD-757F1368AB2C}"/>
          </ac:spMkLst>
        </pc:spChg>
        <pc:spChg chg="add mod">
          <ac:chgData name="Buitink, Fleur" userId="cf590200-e243-4b2e-a585-9874ef062f38" providerId="ADAL" clId="{A208CF99-C893-4916-9436-818E74BF4C8C}" dt="2022-01-25T15:06:01.371" v="93"/>
          <ac:spMkLst>
            <pc:docMk/>
            <pc:sldMk cId="450315576" sldId="265"/>
            <ac:spMk id="6" creationId="{571F8670-49E2-4AB9-921D-731904BF6646}"/>
          </ac:spMkLst>
        </pc:spChg>
      </pc:sldChg>
      <pc:sldChg chg="addSp delSp modSp mod">
        <pc:chgData name="Buitink, Fleur" userId="cf590200-e243-4b2e-a585-9874ef062f38" providerId="ADAL" clId="{A208CF99-C893-4916-9436-818E74BF4C8C}" dt="2022-01-27T13:08:40.947" v="118" actId="114"/>
        <pc:sldMkLst>
          <pc:docMk/>
          <pc:sldMk cId="73219855" sldId="266"/>
        </pc:sldMkLst>
        <pc:spChg chg="mod">
          <ac:chgData name="Buitink, Fleur" userId="cf590200-e243-4b2e-a585-9874ef062f38" providerId="ADAL" clId="{A208CF99-C893-4916-9436-818E74BF4C8C}" dt="2022-01-27T13:08:40.947" v="118" actId="114"/>
          <ac:spMkLst>
            <pc:docMk/>
            <pc:sldMk cId="73219855" sldId="266"/>
            <ac:spMk id="3" creationId="{D45585B5-D809-4C79-A0E1-57E5D446C592}"/>
          </ac:spMkLst>
        </pc:spChg>
        <pc:spChg chg="del">
          <ac:chgData name="Buitink, Fleur" userId="cf590200-e243-4b2e-a585-9874ef062f38" providerId="ADAL" clId="{A208CF99-C893-4916-9436-818E74BF4C8C}" dt="2022-01-25T15:02:06.085" v="36" actId="478"/>
          <ac:spMkLst>
            <pc:docMk/>
            <pc:sldMk cId="73219855" sldId="266"/>
            <ac:spMk id="4" creationId="{1D71F143-2E9A-45F8-8BE9-32608695363E}"/>
          </ac:spMkLst>
        </pc:spChg>
        <pc:spChg chg="add del mod">
          <ac:chgData name="Buitink, Fleur" userId="cf590200-e243-4b2e-a585-9874ef062f38" providerId="ADAL" clId="{A208CF99-C893-4916-9436-818E74BF4C8C}" dt="2022-01-25T15:05:49.037" v="88" actId="478"/>
          <ac:spMkLst>
            <pc:docMk/>
            <pc:sldMk cId="73219855" sldId="266"/>
            <ac:spMk id="5" creationId="{34C39FA2-8496-4B24-9211-4E3961558A7F}"/>
          </ac:spMkLst>
        </pc:spChg>
        <pc:spChg chg="add mod">
          <ac:chgData name="Buitink, Fleur" userId="cf590200-e243-4b2e-a585-9874ef062f38" providerId="ADAL" clId="{A208CF99-C893-4916-9436-818E74BF4C8C}" dt="2022-01-25T15:05:49.306" v="89"/>
          <ac:spMkLst>
            <pc:docMk/>
            <pc:sldMk cId="73219855" sldId="266"/>
            <ac:spMk id="6" creationId="{49C8D631-90E5-463F-9839-1B43B90D6116}"/>
          </ac:spMkLst>
        </pc:spChg>
      </pc:sldChg>
      <pc:sldChg chg="addSp delSp modSp mod">
        <pc:chgData name="Buitink, Fleur" userId="cf590200-e243-4b2e-a585-9874ef062f38" providerId="ADAL" clId="{A208CF99-C893-4916-9436-818E74BF4C8C}" dt="2022-01-25T15:05:56.943" v="91"/>
        <pc:sldMkLst>
          <pc:docMk/>
          <pc:sldMk cId="2282449554" sldId="267"/>
        </pc:sldMkLst>
        <pc:spChg chg="del">
          <ac:chgData name="Buitink, Fleur" userId="cf590200-e243-4b2e-a585-9874ef062f38" providerId="ADAL" clId="{A208CF99-C893-4916-9436-818E74BF4C8C}" dt="2022-01-25T15:02:09.527" v="37" actId="478"/>
          <ac:spMkLst>
            <pc:docMk/>
            <pc:sldMk cId="2282449554" sldId="267"/>
            <ac:spMk id="4" creationId="{E7F4370F-F28C-48E0-AF00-23D82083B24D}"/>
          </ac:spMkLst>
        </pc:spChg>
        <pc:spChg chg="add del mod">
          <ac:chgData name="Buitink, Fleur" userId="cf590200-e243-4b2e-a585-9874ef062f38" providerId="ADAL" clId="{A208CF99-C893-4916-9436-818E74BF4C8C}" dt="2022-01-25T15:05:56.442" v="90" actId="478"/>
          <ac:spMkLst>
            <pc:docMk/>
            <pc:sldMk cId="2282449554" sldId="267"/>
            <ac:spMk id="5" creationId="{9CDFE8FE-1407-47F5-BBAC-2DD7DEC89303}"/>
          </ac:spMkLst>
        </pc:spChg>
        <pc:spChg chg="add mod">
          <ac:chgData name="Buitink, Fleur" userId="cf590200-e243-4b2e-a585-9874ef062f38" providerId="ADAL" clId="{A208CF99-C893-4916-9436-818E74BF4C8C}" dt="2022-01-25T15:05:56.943" v="91"/>
          <ac:spMkLst>
            <pc:docMk/>
            <pc:sldMk cId="2282449554" sldId="267"/>
            <ac:spMk id="6" creationId="{2DB93982-E351-4DE9-8062-CED3D3027BB3}"/>
          </ac:spMkLst>
        </pc:spChg>
      </pc:sldChg>
      <pc:sldChg chg="addSp delSp modSp mod">
        <pc:chgData name="Buitink, Fleur" userId="cf590200-e243-4b2e-a585-9874ef062f38" providerId="ADAL" clId="{A208CF99-C893-4916-9436-818E74BF4C8C}" dt="2022-01-25T15:06:11.281" v="97"/>
        <pc:sldMkLst>
          <pc:docMk/>
          <pc:sldMk cId="2564984213" sldId="271"/>
        </pc:sldMkLst>
        <pc:spChg chg="del">
          <ac:chgData name="Buitink, Fleur" userId="cf590200-e243-4b2e-a585-9874ef062f38" providerId="ADAL" clId="{A208CF99-C893-4916-9436-818E74BF4C8C}" dt="2022-01-25T15:02:17.494" v="40" actId="478"/>
          <ac:spMkLst>
            <pc:docMk/>
            <pc:sldMk cId="2564984213" sldId="271"/>
            <ac:spMk id="4" creationId="{37C755EA-4943-4130-8AD4-36B55BEBEE37}"/>
          </ac:spMkLst>
        </pc:spChg>
        <pc:spChg chg="add del mod">
          <ac:chgData name="Buitink, Fleur" userId="cf590200-e243-4b2e-a585-9874ef062f38" providerId="ADAL" clId="{A208CF99-C893-4916-9436-818E74BF4C8C}" dt="2022-01-25T15:06:10.928" v="96" actId="478"/>
          <ac:spMkLst>
            <pc:docMk/>
            <pc:sldMk cId="2564984213" sldId="271"/>
            <ac:spMk id="5" creationId="{9FDA4505-86FE-4F91-B1F5-324E67C1307D}"/>
          </ac:spMkLst>
        </pc:spChg>
        <pc:spChg chg="add mod">
          <ac:chgData name="Buitink, Fleur" userId="cf590200-e243-4b2e-a585-9874ef062f38" providerId="ADAL" clId="{A208CF99-C893-4916-9436-818E74BF4C8C}" dt="2022-01-25T15:06:11.281" v="97"/>
          <ac:spMkLst>
            <pc:docMk/>
            <pc:sldMk cId="2564984213" sldId="271"/>
            <ac:spMk id="6" creationId="{B3D34200-793C-44D7-871D-40557AED7ACA}"/>
          </ac:spMkLst>
        </pc:spChg>
      </pc:sldChg>
      <pc:sldChg chg="addSp delSp modSp mod">
        <pc:chgData name="Buitink, Fleur" userId="cf590200-e243-4b2e-a585-9874ef062f38" providerId="ADAL" clId="{A208CF99-C893-4916-9436-818E74BF4C8C}" dt="2022-01-25T15:06:14.527" v="99"/>
        <pc:sldMkLst>
          <pc:docMk/>
          <pc:sldMk cId="1673755409" sldId="272"/>
        </pc:sldMkLst>
        <pc:spChg chg="del">
          <ac:chgData name="Buitink, Fleur" userId="cf590200-e243-4b2e-a585-9874ef062f38" providerId="ADAL" clId="{A208CF99-C893-4916-9436-818E74BF4C8C}" dt="2022-01-25T15:02:22.393" v="41" actId="478"/>
          <ac:spMkLst>
            <pc:docMk/>
            <pc:sldMk cId="1673755409" sldId="272"/>
            <ac:spMk id="4" creationId="{B55CDFD4-3F10-4D9A-965C-13F244AF9DC9}"/>
          </ac:spMkLst>
        </pc:spChg>
        <pc:spChg chg="add del mod">
          <ac:chgData name="Buitink, Fleur" userId="cf590200-e243-4b2e-a585-9874ef062f38" providerId="ADAL" clId="{A208CF99-C893-4916-9436-818E74BF4C8C}" dt="2022-01-25T15:06:14.242" v="98" actId="478"/>
          <ac:spMkLst>
            <pc:docMk/>
            <pc:sldMk cId="1673755409" sldId="272"/>
            <ac:spMk id="5" creationId="{CE807F33-7E60-465A-9D9E-2DD043407CA6}"/>
          </ac:spMkLst>
        </pc:spChg>
        <pc:spChg chg="add mod">
          <ac:chgData name="Buitink, Fleur" userId="cf590200-e243-4b2e-a585-9874ef062f38" providerId="ADAL" clId="{A208CF99-C893-4916-9436-818E74BF4C8C}" dt="2022-01-25T15:06:14.527" v="99"/>
          <ac:spMkLst>
            <pc:docMk/>
            <pc:sldMk cId="1673755409" sldId="272"/>
            <ac:spMk id="6" creationId="{170BDF87-3AAB-449A-8319-0E7B24FDE6D4}"/>
          </ac:spMkLst>
        </pc:spChg>
      </pc:sldChg>
      <pc:sldChg chg="addSp delSp modSp mod">
        <pc:chgData name="Buitink, Fleur" userId="cf590200-e243-4b2e-a585-9874ef062f38" providerId="ADAL" clId="{A208CF99-C893-4916-9436-818E74BF4C8C}" dt="2022-01-25T15:06:19.355" v="101"/>
        <pc:sldMkLst>
          <pc:docMk/>
          <pc:sldMk cId="1573546633" sldId="273"/>
        </pc:sldMkLst>
        <pc:spChg chg="del">
          <ac:chgData name="Buitink, Fleur" userId="cf590200-e243-4b2e-a585-9874ef062f38" providerId="ADAL" clId="{A208CF99-C893-4916-9436-818E74BF4C8C}" dt="2022-01-25T15:02:25.517" v="42" actId="478"/>
          <ac:spMkLst>
            <pc:docMk/>
            <pc:sldMk cId="1573546633" sldId="273"/>
            <ac:spMk id="4" creationId="{17C70257-20D1-4FAE-B2E4-6216618E954C}"/>
          </ac:spMkLst>
        </pc:spChg>
        <pc:spChg chg="add del mod">
          <ac:chgData name="Buitink, Fleur" userId="cf590200-e243-4b2e-a585-9874ef062f38" providerId="ADAL" clId="{A208CF99-C893-4916-9436-818E74BF4C8C}" dt="2022-01-25T15:06:19.017" v="100" actId="478"/>
          <ac:spMkLst>
            <pc:docMk/>
            <pc:sldMk cId="1573546633" sldId="273"/>
            <ac:spMk id="5" creationId="{23488589-C81B-4D9F-8708-34C623651351}"/>
          </ac:spMkLst>
        </pc:spChg>
        <pc:spChg chg="add mod">
          <ac:chgData name="Buitink, Fleur" userId="cf590200-e243-4b2e-a585-9874ef062f38" providerId="ADAL" clId="{A208CF99-C893-4916-9436-818E74BF4C8C}" dt="2022-01-25T15:06:19.355" v="101"/>
          <ac:spMkLst>
            <pc:docMk/>
            <pc:sldMk cId="1573546633" sldId="273"/>
            <ac:spMk id="6" creationId="{D0227A18-ED01-4B50-AD90-2C8D82D34CB3}"/>
          </ac:spMkLst>
        </pc:spChg>
      </pc:sldChg>
      <pc:sldChg chg="addSp delSp modSp mod">
        <pc:chgData name="Buitink, Fleur" userId="cf590200-e243-4b2e-a585-9874ef062f38" providerId="ADAL" clId="{A208CF99-C893-4916-9436-818E74BF4C8C}" dt="2022-01-25T15:33:34.561" v="104" actId="6549"/>
        <pc:sldMkLst>
          <pc:docMk/>
          <pc:sldMk cId="221279007" sldId="274"/>
        </pc:sldMkLst>
        <pc:spChg chg="mod">
          <ac:chgData name="Buitink, Fleur" userId="cf590200-e243-4b2e-a585-9874ef062f38" providerId="ADAL" clId="{A208CF99-C893-4916-9436-818E74BF4C8C}" dt="2022-01-25T15:33:34.561" v="104" actId="6549"/>
          <ac:spMkLst>
            <pc:docMk/>
            <pc:sldMk cId="221279007" sldId="274"/>
            <ac:spMk id="3" creationId="{1C6D1A77-AD3F-428F-BEB4-5F364A34E09C}"/>
          </ac:spMkLst>
        </pc:spChg>
        <pc:spChg chg="del">
          <ac:chgData name="Buitink, Fleur" userId="cf590200-e243-4b2e-a585-9874ef062f38" providerId="ADAL" clId="{A208CF99-C893-4916-9436-818E74BF4C8C}" dt="2022-01-25T15:02:14.423" v="39" actId="478"/>
          <ac:spMkLst>
            <pc:docMk/>
            <pc:sldMk cId="221279007" sldId="274"/>
            <ac:spMk id="4" creationId="{C5324A0B-464A-48D2-8313-C2444E880E78}"/>
          </ac:spMkLst>
        </pc:spChg>
        <pc:spChg chg="add del mod">
          <ac:chgData name="Buitink, Fleur" userId="cf590200-e243-4b2e-a585-9874ef062f38" providerId="ADAL" clId="{A208CF99-C893-4916-9436-818E74BF4C8C}" dt="2022-01-25T15:06:06.075" v="94" actId="478"/>
          <ac:spMkLst>
            <pc:docMk/>
            <pc:sldMk cId="221279007" sldId="274"/>
            <ac:spMk id="5" creationId="{42D0AF6F-3495-4D55-9A7D-1BAF526451F5}"/>
          </ac:spMkLst>
        </pc:spChg>
        <pc:spChg chg="add mod">
          <ac:chgData name="Buitink, Fleur" userId="cf590200-e243-4b2e-a585-9874ef062f38" providerId="ADAL" clId="{A208CF99-C893-4916-9436-818E74BF4C8C}" dt="2022-01-25T15:06:06.360" v="95"/>
          <ac:spMkLst>
            <pc:docMk/>
            <pc:sldMk cId="221279007" sldId="274"/>
            <ac:spMk id="6" creationId="{FA14F0F2-1EB8-4A0A-9904-1E9F1A54F2C5}"/>
          </ac:spMkLst>
        </pc:spChg>
      </pc:sldChg>
      <pc:sldMasterChg chg="addSp delSp modSp mod modSldLayout">
        <pc:chgData name="Buitink, Fleur" userId="cf590200-e243-4b2e-a585-9874ef062f38" providerId="ADAL" clId="{A208CF99-C893-4916-9436-818E74BF4C8C}" dt="2022-01-25T15:03:06.565" v="51"/>
        <pc:sldMasterMkLst>
          <pc:docMk/>
          <pc:sldMasterMk cId="3641486974" sldId="2147483648"/>
        </pc:sldMasterMkLst>
        <pc:spChg chg="add del">
          <ac:chgData name="Buitink, Fleur" userId="cf590200-e243-4b2e-a585-9874ef062f38" providerId="ADAL" clId="{A208CF99-C893-4916-9436-818E74BF4C8C}" dt="2022-01-25T15:03:01.970" v="49" actId="478"/>
          <ac:spMkLst>
            <pc:docMk/>
            <pc:sldMasterMk cId="3641486974" sldId="2147483648"/>
            <ac:spMk id="7" creationId="{F96F3169-F004-1E41-859E-C1F213D219E5}"/>
          </ac:spMkLst>
        </pc:spChg>
        <pc:spChg chg="add del">
          <ac:chgData name="Buitink, Fleur" userId="cf590200-e243-4b2e-a585-9874ef062f38" providerId="ADAL" clId="{A208CF99-C893-4916-9436-818E74BF4C8C}" dt="2022-01-25T15:03:01.268" v="48" actId="478"/>
          <ac:spMkLst>
            <pc:docMk/>
            <pc:sldMasterMk cId="3641486974" sldId="2147483648"/>
            <ac:spMk id="8" creationId="{CAF06113-FFA7-1846-9695-2AC84ECFB0A3}"/>
          </ac:spMkLst>
        </pc:spChg>
        <pc:spChg chg="add del mod">
          <ac:chgData name="Buitink, Fleur" userId="cf590200-e243-4b2e-a585-9874ef062f38" providerId="ADAL" clId="{A208CF99-C893-4916-9436-818E74BF4C8C}" dt="2022-01-25T15:02:51.804" v="47"/>
          <ac:spMkLst>
            <pc:docMk/>
            <pc:sldMasterMk cId="3641486974" sldId="2147483648"/>
            <ac:spMk id="11" creationId="{E7AAC8D7-83AA-42E1-830B-4950E08F0043}"/>
          </ac:spMkLst>
        </pc:spChg>
        <pc:spChg chg="add del mod">
          <ac:chgData name="Buitink, Fleur" userId="cf590200-e243-4b2e-a585-9874ef062f38" providerId="ADAL" clId="{A208CF99-C893-4916-9436-818E74BF4C8C}" dt="2022-01-25T15:03:06.565" v="51"/>
          <ac:spMkLst>
            <pc:docMk/>
            <pc:sldMasterMk cId="3641486974" sldId="2147483648"/>
            <ac:spMk id="12" creationId="{E0FDDE64-9F22-42BC-93D1-A491C1B4FDCA}"/>
          </ac:spMkLst>
        </pc:spChg>
        <pc:sldLayoutChg chg="delSp mod">
          <pc:chgData name="Buitink, Fleur" userId="cf590200-e243-4b2e-a585-9874ef062f38" providerId="ADAL" clId="{A208CF99-C893-4916-9436-818E74BF4C8C}" dt="2022-01-25T14:45:31.397" v="13" actId="478"/>
          <pc:sldLayoutMkLst>
            <pc:docMk/>
            <pc:sldMasterMk cId="3641486974" sldId="2147483648"/>
            <pc:sldLayoutMk cId="3758720441" sldId="2147483649"/>
          </pc:sldLayoutMkLst>
          <pc:spChg chg="del">
            <ac:chgData name="Buitink, Fleur" userId="cf590200-e243-4b2e-a585-9874ef062f38" providerId="ADAL" clId="{A208CF99-C893-4916-9436-818E74BF4C8C}" dt="2022-01-25T14:45:30.118" v="12" actId="478"/>
            <ac:spMkLst>
              <pc:docMk/>
              <pc:sldMasterMk cId="3641486974" sldId="2147483648"/>
              <pc:sldLayoutMk cId="3758720441" sldId="2147483649"/>
              <ac:spMk id="10" creationId="{91471414-5971-9847-A9FC-BFE54C434B23}"/>
            </ac:spMkLst>
          </pc:spChg>
          <pc:spChg chg="del">
            <ac:chgData name="Buitink, Fleur" userId="cf590200-e243-4b2e-a585-9874ef062f38" providerId="ADAL" clId="{A208CF99-C893-4916-9436-818E74BF4C8C}" dt="2022-01-25T14:45:31.397" v="13" actId="478"/>
            <ac:spMkLst>
              <pc:docMk/>
              <pc:sldMasterMk cId="3641486974" sldId="2147483648"/>
              <pc:sldLayoutMk cId="3758720441" sldId="2147483649"/>
              <ac:spMk id="11" creationId="{A7E0E0D9-0E6B-004D-96FC-F9322EA8A181}"/>
            </ac:spMkLst>
          </pc:spChg>
          <pc:picChg chg="del">
            <ac:chgData name="Buitink, Fleur" userId="cf590200-e243-4b2e-a585-9874ef062f38" providerId="ADAL" clId="{A208CF99-C893-4916-9436-818E74BF4C8C}" dt="2022-01-25T14:45:28.668" v="11" actId="478"/>
            <ac:picMkLst>
              <pc:docMk/>
              <pc:sldMasterMk cId="3641486974" sldId="2147483648"/>
              <pc:sldLayoutMk cId="3758720441" sldId="2147483649"/>
              <ac:picMk id="6" creationId="{E59A9C6E-C737-0445-A5DF-459FC1CF0C4C}"/>
            </ac:picMkLst>
          </pc:picChg>
        </pc:sldLayoutChg>
        <pc:sldLayoutChg chg="delSp mod">
          <pc:chgData name="Buitink, Fleur" userId="cf590200-e243-4b2e-a585-9874ef062f38" providerId="ADAL" clId="{A208CF99-C893-4916-9436-818E74BF4C8C}" dt="2022-01-25T14:46:16.408" v="22" actId="478"/>
          <pc:sldLayoutMkLst>
            <pc:docMk/>
            <pc:sldMasterMk cId="3641486974" sldId="2147483648"/>
            <pc:sldLayoutMk cId="2646846720" sldId="2147483650"/>
          </pc:sldLayoutMkLst>
          <pc:spChg chg="del">
            <ac:chgData name="Buitink, Fleur" userId="cf590200-e243-4b2e-a585-9874ef062f38" providerId="ADAL" clId="{A208CF99-C893-4916-9436-818E74BF4C8C}" dt="2022-01-25T14:46:14.705" v="20" actId="478"/>
            <ac:spMkLst>
              <pc:docMk/>
              <pc:sldMasterMk cId="3641486974" sldId="2147483648"/>
              <pc:sldLayoutMk cId="2646846720" sldId="2147483650"/>
              <ac:spMk id="7" creationId="{E07D8E4D-B322-D942-BC38-D7F60409B252}"/>
            </ac:spMkLst>
          </pc:spChg>
          <pc:spChg chg="del">
            <ac:chgData name="Buitink, Fleur" userId="cf590200-e243-4b2e-a585-9874ef062f38" providerId="ADAL" clId="{A208CF99-C893-4916-9436-818E74BF4C8C}" dt="2022-01-25T14:46:15.360" v="21" actId="478"/>
            <ac:spMkLst>
              <pc:docMk/>
              <pc:sldMasterMk cId="3641486974" sldId="2147483648"/>
              <pc:sldLayoutMk cId="2646846720" sldId="2147483650"/>
              <ac:spMk id="8" creationId="{3E5EECF5-25A3-0B4B-A3A3-A7C94E7D7036}"/>
            </ac:spMkLst>
          </pc:spChg>
          <pc:picChg chg="del">
            <ac:chgData name="Buitink, Fleur" userId="cf590200-e243-4b2e-a585-9874ef062f38" providerId="ADAL" clId="{A208CF99-C893-4916-9436-818E74BF4C8C}" dt="2022-01-25T14:46:16.408" v="22" actId="478"/>
            <ac:picMkLst>
              <pc:docMk/>
              <pc:sldMasterMk cId="3641486974" sldId="2147483648"/>
              <pc:sldLayoutMk cId="2646846720" sldId="2147483650"/>
              <ac:picMk id="6" creationId="{039DEE86-40DF-C74A-9A04-B6055F7B3F8B}"/>
            </ac:picMkLst>
          </pc:picChg>
        </pc:sldLayoutChg>
        <pc:sldLayoutChg chg="delSp mod">
          <pc:chgData name="Buitink, Fleur" userId="cf590200-e243-4b2e-a585-9874ef062f38" providerId="ADAL" clId="{A208CF99-C893-4916-9436-818E74BF4C8C}" dt="2022-01-25T14:46:50.404" v="25" actId="478"/>
          <pc:sldLayoutMkLst>
            <pc:docMk/>
            <pc:sldMasterMk cId="3641486974" sldId="2147483648"/>
            <pc:sldLayoutMk cId="1341624264" sldId="2147483653"/>
          </pc:sldLayoutMkLst>
          <pc:spChg chg="del">
            <ac:chgData name="Buitink, Fleur" userId="cf590200-e243-4b2e-a585-9874ef062f38" providerId="ADAL" clId="{A208CF99-C893-4916-9436-818E74BF4C8C}" dt="2022-01-25T14:46:48.407" v="23" actId="478"/>
            <ac:spMkLst>
              <pc:docMk/>
              <pc:sldMasterMk cId="3641486974" sldId="2147483648"/>
              <pc:sldLayoutMk cId="1341624264" sldId="2147483653"/>
              <ac:spMk id="10" creationId="{91471414-5971-9847-A9FC-BFE54C434B23}"/>
            </ac:spMkLst>
          </pc:spChg>
          <pc:spChg chg="del">
            <ac:chgData name="Buitink, Fleur" userId="cf590200-e243-4b2e-a585-9874ef062f38" providerId="ADAL" clId="{A208CF99-C893-4916-9436-818E74BF4C8C}" dt="2022-01-25T14:46:49.182" v="24" actId="478"/>
            <ac:spMkLst>
              <pc:docMk/>
              <pc:sldMasterMk cId="3641486974" sldId="2147483648"/>
              <pc:sldLayoutMk cId="1341624264" sldId="2147483653"/>
              <ac:spMk id="11" creationId="{A7E0E0D9-0E6B-004D-96FC-F9322EA8A181}"/>
            </ac:spMkLst>
          </pc:spChg>
          <pc:picChg chg="del">
            <ac:chgData name="Buitink, Fleur" userId="cf590200-e243-4b2e-a585-9874ef062f38" providerId="ADAL" clId="{A208CF99-C893-4916-9436-818E74BF4C8C}" dt="2022-01-25T14:46:50.404" v="25" actId="478"/>
            <ac:picMkLst>
              <pc:docMk/>
              <pc:sldMasterMk cId="3641486974" sldId="2147483648"/>
              <pc:sldLayoutMk cId="1341624264" sldId="2147483653"/>
              <ac:picMk id="7" creationId="{8D2AD3EC-E0F6-7645-929A-86B49ED34BBB}"/>
            </ac:picMkLst>
          </pc:picChg>
        </pc:sldLayoutChg>
        <pc:sldLayoutChg chg="delSp mod">
          <pc:chgData name="Buitink, Fleur" userId="cf590200-e243-4b2e-a585-9874ef062f38" providerId="ADAL" clId="{A208CF99-C893-4916-9436-818E74BF4C8C}" dt="2022-01-25T14:46:08.863" v="18" actId="478"/>
          <pc:sldLayoutMkLst>
            <pc:docMk/>
            <pc:sldMasterMk cId="3641486974" sldId="2147483648"/>
            <pc:sldLayoutMk cId="1340692724" sldId="2147483654"/>
          </pc:sldLayoutMkLst>
          <pc:spChg chg="del">
            <ac:chgData name="Buitink, Fleur" userId="cf590200-e243-4b2e-a585-9874ef062f38" providerId="ADAL" clId="{A208CF99-C893-4916-9436-818E74BF4C8C}" dt="2022-01-25T14:46:07.959" v="17" actId="478"/>
            <ac:spMkLst>
              <pc:docMk/>
              <pc:sldMasterMk cId="3641486974" sldId="2147483648"/>
              <pc:sldLayoutMk cId="1340692724" sldId="2147483654"/>
              <ac:spMk id="7" creationId="{E07D8E4D-B322-D942-BC38-D7F60409B252}"/>
            </ac:spMkLst>
          </pc:spChg>
          <pc:spChg chg="del">
            <ac:chgData name="Buitink, Fleur" userId="cf590200-e243-4b2e-a585-9874ef062f38" providerId="ADAL" clId="{A208CF99-C893-4916-9436-818E74BF4C8C}" dt="2022-01-25T14:46:06.603" v="16" actId="478"/>
            <ac:spMkLst>
              <pc:docMk/>
              <pc:sldMasterMk cId="3641486974" sldId="2147483648"/>
              <pc:sldLayoutMk cId="1340692724" sldId="2147483654"/>
              <ac:spMk id="8" creationId="{3E5EECF5-25A3-0B4B-A3A3-A7C94E7D7036}"/>
            </ac:spMkLst>
          </pc:spChg>
          <pc:picChg chg="del">
            <ac:chgData name="Buitink, Fleur" userId="cf590200-e243-4b2e-a585-9874ef062f38" providerId="ADAL" clId="{A208CF99-C893-4916-9436-818E74BF4C8C}" dt="2022-01-25T14:46:08.863" v="18" actId="478"/>
            <ac:picMkLst>
              <pc:docMk/>
              <pc:sldMasterMk cId="3641486974" sldId="2147483648"/>
              <pc:sldLayoutMk cId="1340692724" sldId="2147483654"/>
              <ac:picMk id="9" creationId="{8617EB2F-571B-2A4E-9F7B-E04F0A86F7A9}"/>
            </ac:picMkLst>
          </pc:picChg>
        </pc:sldLayoutChg>
        <pc:sldLayoutChg chg="delSp mod">
          <pc:chgData name="Buitink, Fleur" userId="cf590200-e243-4b2e-a585-9874ef062f38" providerId="ADAL" clId="{A208CF99-C893-4916-9436-818E74BF4C8C}" dt="2022-01-25T14:45:20.706" v="9" actId="478"/>
          <pc:sldLayoutMkLst>
            <pc:docMk/>
            <pc:sldMasterMk cId="3641486974" sldId="2147483648"/>
            <pc:sldLayoutMk cId="1051067155" sldId="2147483655"/>
          </pc:sldLayoutMkLst>
          <pc:spChg chg="del">
            <ac:chgData name="Buitink, Fleur" userId="cf590200-e243-4b2e-a585-9874ef062f38" providerId="ADAL" clId="{A208CF99-C893-4916-9436-818E74BF4C8C}" dt="2022-01-25T14:45:20.706" v="9" actId="478"/>
            <ac:spMkLst>
              <pc:docMk/>
              <pc:sldMasterMk cId="3641486974" sldId="2147483648"/>
              <pc:sldLayoutMk cId="1051067155" sldId="2147483655"/>
              <ac:spMk id="4" creationId="{DFDBD2BC-DA55-2D4E-8862-5C21587C474A}"/>
            </ac:spMkLst>
          </pc:spChg>
          <pc:spChg chg="del">
            <ac:chgData name="Buitink, Fleur" userId="cf590200-e243-4b2e-a585-9874ef062f38" providerId="ADAL" clId="{A208CF99-C893-4916-9436-818E74BF4C8C}" dt="2022-01-25T14:45:16.354" v="8" actId="478"/>
            <ac:spMkLst>
              <pc:docMk/>
              <pc:sldMasterMk cId="3641486974" sldId="2147483648"/>
              <pc:sldLayoutMk cId="1051067155" sldId="2147483655"/>
              <ac:spMk id="5" creationId="{F89539FD-5243-4C46-8F82-AD1320F7297A}"/>
            </ac:spMkLst>
          </pc:spChg>
          <pc:picChg chg="del">
            <ac:chgData name="Buitink, Fleur" userId="cf590200-e243-4b2e-a585-9874ef062f38" providerId="ADAL" clId="{A208CF99-C893-4916-9436-818E74BF4C8C}" dt="2022-01-25T14:45:09.097" v="7" actId="478"/>
            <ac:picMkLst>
              <pc:docMk/>
              <pc:sldMasterMk cId="3641486974" sldId="2147483648"/>
              <pc:sldLayoutMk cId="1051067155" sldId="2147483655"/>
              <ac:picMk id="7" creationId="{B4B125FC-2D3E-0244-AD16-4F1AB1E9342A}"/>
            </ac:picMkLst>
          </pc:picChg>
        </pc:sldLayoutChg>
        <pc:sldLayoutChg chg="delSp mod">
          <pc:chgData name="Buitink, Fleur" userId="cf590200-e243-4b2e-a585-9874ef062f38" providerId="ADAL" clId="{A208CF99-C893-4916-9436-818E74BF4C8C}" dt="2022-01-25T14:45:25.173" v="10" actId="478"/>
          <pc:sldLayoutMkLst>
            <pc:docMk/>
            <pc:sldMasterMk cId="3641486974" sldId="2147483648"/>
            <pc:sldLayoutMk cId="867535932" sldId="2147483656"/>
          </pc:sldLayoutMkLst>
          <pc:spChg chg="del">
            <ac:chgData name="Buitink, Fleur" userId="cf590200-e243-4b2e-a585-9874ef062f38" providerId="ADAL" clId="{A208CF99-C893-4916-9436-818E74BF4C8C}" dt="2022-01-25T14:45:25.173" v="10" actId="478"/>
            <ac:spMkLst>
              <pc:docMk/>
              <pc:sldMasterMk cId="3641486974" sldId="2147483648"/>
              <pc:sldLayoutMk cId="867535932" sldId="2147483656"/>
              <ac:spMk id="5" creationId="{F89539FD-5243-4C46-8F82-AD1320F7297A}"/>
            </ac:spMkLst>
          </pc:spChg>
        </pc:sldLayoutChg>
        <pc:sldLayoutChg chg="delSp mod">
          <pc:chgData name="Buitink, Fleur" userId="cf590200-e243-4b2e-a585-9874ef062f38" providerId="ADAL" clId="{A208CF99-C893-4916-9436-818E74BF4C8C}" dt="2022-01-25T14:45:34.281" v="14" actId="478"/>
          <pc:sldLayoutMkLst>
            <pc:docMk/>
            <pc:sldMasterMk cId="3641486974" sldId="2147483648"/>
            <pc:sldLayoutMk cId="2322944216" sldId="2147483657"/>
          </pc:sldLayoutMkLst>
          <pc:spChg chg="del">
            <ac:chgData name="Buitink, Fleur" userId="cf590200-e243-4b2e-a585-9874ef062f38" providerId="ADAL" clId="{A208CF99-C893-4916-9436-818E74BF4C8C}" dt="2022-01-25T14:45:34.281" v="14" actId="478"/>
            <ac:spMkLst>
              <pc:docMk/>
              <pc:sldMasterMk cId="3641486974" sldId="2147483648"/>
              <pc:sldLayoutMk cId="2322944216" sldId="2147483657"/>
              <ac:spMk id="11" creationId="{A7E0E0D9-0E6B-004D-96FC-F9322EA8A181}"/>
            </ac:spMkLst>
          </pc:spChg>
        </pc:sldLayoutChg>
        <pc:sldLayoutChg chg="delSp mod">
          <pc:chgData name="Buitink, Fleur" userId="cf590200-e243-4b2e-a585-9874ef062f38" providerId="ADAL" clId="{A208CF99-C893-4916-9436-818E74BF4C8C}" dt="2022-01-25T14:46:52.910" v="26" actId="478"/>
          <pc:sldLayoutMkLst>
            <pc:docMk/>
            <pc:sldMasterMk cId="3641486974" sldId="2147483648"/>
            <pc:sldLayoutMk cId="2730041371" sldId="2147483658"/>
          </pc:sldLayoutMkLst>
          <pc:spChg chg="del">
            <ac:chgData name="Buitink, Fleur" userId="cf590200-e243-4b2e-a585-9874ef062f38" providerId="ADAL" clId="{A208CF99-C893-4916-9436-818E74BF4C8C}" dt="2022-01-25T14:46:52.910" v="26" actId="478"/>
            <ac:spMkLst>
              <pc:docMk/>
              <pc:sldMasterMk cId="3641486974" sldId="2147483648"/>
              <pc:sldLayoutMk cId="2730041371" sldId="2147483658"/>
              <ac:spMk id="11" creationId="{A7E0E0D9-0E6B-004D-96FC-F9322EA8A181}"/>
            </ac:spMkLst>
          </pc:spChg>
        </pc:sldLayoutChg>
        <pc:sldLayoutChg chg="delSp mod">
          <pc:chgData name="Buitink, Fleur" userId="cf590200-e243-4b2e-a585-9874ef062f38" providerId="ADAL" clId="{A208CF99-C893-4916-9436-818E74BF4C8C}" dt="2022-01-25T14:46:04.434" v="15" actId="478"/>
          <pc:sldLayoutMkLst>
            <pc:docMk/>
            <pc:sldMasterMk cId="3641486974" sldId="2147483648"/>
            <pc:sldLayoutMk cId="1009169000" sldId="2147483659"/>
          </pc:sldLayoutMkLst>
          <pc:spChg chg="del">
            <ac:chgData name="Buitink, Fleur" userId="cf590200-e243-4b2e-a585-9874ef062f38" providerId="ADAL" clId="{A208CF99-C893-4916-9436-818E74BF4C8C}" dt="2022-01-25T14:46:04.434" v="15" actId="478"/>
            <ac:spMkLst>
              <pc:docMk/>
              <pc:sldMasterMk cId="3641486974" sldId="2147483648"/>
              <pc:sldLayoutMk cId="1009169000" sldId="2147483659"/>
              <ac:spMk id="8" creationId="{3E5EECF5-25A3-0B4B-A3A3-A7C94E7D7036}"/>
            </ac:spMkLst>
          </pc:spChg>
        </pc:sldLayoutChg>
        <pc:sldLayoutChg chg="delSp mod">
          <pc:chgData name="Buitink, Fleur" userId="cf590200-e243-4b2e-a585-9874ef062f38" providerId="ADAL" clId="{A208CF99-C893-4916-9436-818E74BF4C8C}" dt="2022-01-25T14:46:11.539" v="19" actId="478"/>
          <pc:sldLayoutMkLst>
            <pc:docMk/>
            <pc:sldMasterMk cId="3641486974" sldId="2147483648"/>
            <pc:sldLayoutMk cId="3662854059" sldId="2147483660"/>
          </pc:sldLayoutMkLst>
          <pc:spChg chg="del">
            <ac:chgData name="Buitink, Fleur" userId="cf590200-e243-4b2e-a585-9874ef062f38" providerId="ADAL" clId="{A208CF99-C893-4916-9436-818E74BF4C8C}" dt="2022-01-25T14:46:11.539" v="19" actId="478"/>
            <ac:spMkLst>
              <pc:docMk/>
              <pc:sldMasterMk cId="3641486974" sldId="2147483648"/>
              <pc:sldLayoutMk cId="3662854059" sldId="2147483660"/>
              <ac:spMk id="8" creationId="{3E5EECF5-25A3-0B4B-A3A3-A7C94E7D7036}"/>
            </ac:spMkLst>
          </pc:spChg>
        </pc:sldLayoutChg>
      </pc:sldMasterChg>
    </pc:docChg>
  </pc:docChgLst>
  <pc:docChgLst>
    <pc:chgData name="Buitink, Fleur" userId="cf590200-e243-4b2e-a585-9874ef062f38" providerId="ADAL" clId="{567985E1-D591-4C61-89E7-295AA74565BF}"/>
    <pc:docChg chg="delSld modSld">
      <pc:chgData name="Buitink, Fleur" userId="cf590200-e243-4b2e-a585-9874ef062f38" providerId="ADAL" clId="{567985E1-D591-4C61-89E7-295AA74565BF}" dt="2021-08-25T09:54:33.263" v="22" actId="47"/>
      <pc:docMkLst>
        <pc:docMk/>
      </pc:docMkLst>
      <pc:sldChg chg="modSp mod">
        <pc:chgData name="Buitink, Fleur" userId="cf590200-e243-4b2e-a585-9874ef062f38" providerId="ADAL" clId="{567985E1-D591-4C61-89E7-295AA74565BF}" dt="2021-07-27T07:39:19.885" v="11" actId="20577"/>
        <pc:sldMkLst>
          <pc:docMk/>
          <pc:sldMk cId="192953906" sldId="257"/>
        </pc:sldMkLst>
        <pc:spChg chg="mod">
          <ac:chgData name="Buitink, Fleur" userId="cf590200-e243-4b2e-a585-9874ef062f38" providerId="ADAL" clId="{567985E1-D591-4C61-89E7-295AA74565BF}" dt="2021-07-27T07:39:19.885" v="11" actId="20577"/>
          <ac:spMkLst>
            <pc:docMk/>
            <pc:sldMk cId="192953906" sldId="257"/>
            <ac:spMk id="2" creationId="{8BFA767E-3DB7-7B46-855B-3C179A0A7873}"/>
          </ac:spMkLst>
        </pc:spChg>
      </pc:sldChg>
      <pc:sldChg chg="modSp mod">
        <pc:chgData name="Buitink, Fleur" userId="cf590200-e243-4b2e-a585-9874ef062f38" providerId="ADAL" clId="{567985E1-D591-4C61-89E7-295AA74565BF}" dt="2021-08-25T09:49:13.989" v="15" actId="6549"/>
        <pc:sldMkLst>
          <pc:docMk/>
          <pc:sldMk cId="3650263679" sldId="263"/>
        </pc:sldMkLst>
        <pc:spChg chg="mod">
          <ac:chgData name="Buitink, Fleur" userId="cf590200-e243-4b2e-a585-9874ef062f38" providerId="ADAL" clId="{567985E1-D591-4C61-89E7-295AA74565BF}" dt="2021-08-25T09:49:13.989" v="15" actId="6549"/>
          <ac:spMkLst>
            <pc:docMk/>
            <pc:sldMk cId="3650263679" sldId="263"/>
            <ac:spMk id="3" creationId="{19939605-1392-4D30-A99E-0D408BF74A46}"/>
          </ac:spMkLst>
        </pc:spChg>
      </pc:sldChg>
      <pc:sldChg chg="del">
        <pc:chgData name="Buitink, Fleur" userId="cf590200-e243-4b2e-a585-9874ef062f38" providerId="ADAL" clId="{567985E1-D591-4C61-89E7-295AA74565BF}" dt="2021-08-25T09:54:13.405" v="18" actId="47"/>
        <pc:sldMkLst>
          <pc:docMk/>
          <pc:sldMk cId="1580304762" sldId="268"/>
        </pc:sldMkLst>
      </pc:sldChg>
      <pc:sldChg chg="del">
        <pc:chgData name="Buitink, Fleur" userId="cf590200-e243-4b2e-a585-9874ef062f38" providerId="ADAL" clId="{567985E1-D591-4C61-89E7-295AA74565BF}" dt="2021-08-25T09:54:15.719" v="19" actId="47"/>
        <pc:sldMkLst>
          <pc:docMk/>
          <pc:sldMk cId="2038403464" sldId="269"/>
        </pc:sldMkLst>
      </pc:sldChg>
      <pc:sldChg chg="del">
        <pc:chgData name="Buitink, Fleur" userId="cf590200-e243-4b2e-a585-9874ef062f38" providerId="ADAL" clId="{567985E1-D591-4C61-89E7-295AA74565BF}" dt="2021-08-25T09:54:21.679" v="20" actId="47"/>
        <pc:sldMkLst>
          <pc:docMk/>
          <pc:sldMk cId="3376605497" sldId="270"/>
        </pc:sldMkLst>
      </pc:sldChg>
      <pc:sldChg chg="modSp mod">
        <pc:chgData name="Buitink, Fleur" userId="cf590200-e243-4b2e-a585-9874ef062f38" providerId="ADAL" clId="{567985E1-D591-4C61-89E7-295AA74565BF}" dt="2021-08-25T09:51:14.091" v="17" actId="6549"/>
        <pc:sldMkLst>
          <pc:docMk/>
          <pc:sldMk cId="2564984213" sldId="271"/>
        </pc:sldMkLst>
        <pc:spChg chg="mod">
          <ac:chgData name="Buitink, Fleur" userId="cf590200-e243-4b2e-a585-9874ef062f38" providerId="ADAL" clId="{567985E1-D591-4C61-89E7-295AA74565BF}" dt="2021-08-25T09:51:14.091" v="17" actId="6549"/>
          <ac:spMkLst>
            <pc:docMk/>
            <pc:sldMk cId="2564984213" sldId="271"/>
            <ac:spMk id="3" creationId="{579FA90E-08D8-4C61-B3F7-3F003BF24E02}"/>
          </ac:spMkLst>
        </pc:spChg>
      </pc:sldChg>
      <pc:sldChg chg="del">
        <pc:chgData name="Buitink, Fleur" userId="cf590200-e243-4b2e-a585-9874ef062f38" providerId="ADAL" clId="{567985E1-D591-4C61-89E7-295AA74565BF}" dt="2021-08-25T09:54:32.077" v="21" actId="47"/>
        <pc:sldMkLst>
          <pc:docMk/>
          <pc:sldMk cId="3110323235" sldId="274"/>
        </pc:sldMkLst>
      </pc:sldChg>
      <pc:sldChg chg="del">
        <pc:chgData name="Buitink, Fleur" userId="cf590200-e243-4b2e-a585-9874ef062f38" providerId="ADAL" clId="{567985E1-D591-4C61-89E7-295AA74565BF}" dt="2021-08-25T09:54:33.263" v="22" actId="47"/>
        <pc:sldMkLst>
          <pc:docMk/>
          <pc:sldMk cId="1807277052" sldId="275"/>
        </pc:sldMkLst>
      </pc:sldChg>
    </pc:docChg>
  </pc:docChgLst>
  <pc:docChgLst>
    <pc:chgData name="Roordink, Bas" userId="e6b80f22-b7ea-4a1b-9826-4cad8536796c" providerId="ADAL" clId="{0C759D4F-1013-4230-9B3D-E403F130DEBA}"/>
    <pc:docChg chg="custSel modSld">
      <pc:chgData name="Roordink, Bas" userId="e6b80f22-b7ea-4a1b-9826-4cad8536796c" providerId="ADAL" clId="{0C759D4F-1013-4230-9B3D-E403F130DEBA}" dt="2022-01-27T13:09:14.094" v="614" actId="20577"/>
      <pc:docMkLst>
        <pc:docMk/>
      </pc:docMkLst>
      <pc:sldChg chg="modSp mod">
        <pc:chgData name="Roordink, Bas" userId="e6b80f22-b7ea-4a1b-9826-4cad8536796c" providerId="ADAL" clId="{0C759D4F-1013-4230-9B3D-E403F130DEBA}" dt="2022-01-18T09:17:03.815" v="2" actId="20577"/>
        <pc:sldMkLst>
          <pc:docMk/>
          <pc:sldMk cId="3753470074" sldId="260"/>
        </pc:sldMkLst>
        <pc:spChg chg="mod">
          <ac:chgData name="Roordink, Bas" userId="e6b80f22-b7ea-4a1b-9826-4cad8536796c" providerId="ADAL" clId="{0C759D4F-1013-4230-9B3D-E403F130DEBA}" dt="2022-01-18T09:17:03.815" v="2" actId="20577"/>
          <ac:spMkLst>
            <pc:docMk/>
            <pc:sldMk cId="3753470074" sldId="260"/>
            <ac:spMk id="3" creationId="{BB2A0E52-A3D1-AC44-97E9-4AE4FCB62B0E}"/>
          </ac:spMkLst>
        </pc:spChg>
      </pc:sldChg>
      <pc:sldChg chg="modSp mod">
        <pc:chgData name="Roordink, Bas" userId="e6b80f22-b7ea-4a1b-9826-4cad8536796c" providerId="ADAL" clId="{0C759D4F-1013-4230-9B3D-E403F130DEBA}" dt="2022-01-18T09:24:31.815" v="190" actId="207"/>
        <pc:sldMkLst>
          <pc:docMk/>
          <pc:sldMk cId="3650263679" sldId="263"/>
        </pc:sldMkLst>
        <pc:spChg chg="mod">
          <ac:chgData name="Roordink, Bas" userId="e6b80f22-b7ea-4a1b-9826-4cad8536796c" providerId="ADAL" clId="{0C759D4F-1013-4230-9B3D-E403F130DEBA}" dt="2022-01-18T09:24:31.815" v="190" actId="207"/>
          <ac:spMkLst>
            <pc:docMk/>
            <pc:sldMk cId="3650263679" sldId="263"/>
            <ac:spMk id="3" creationId="{19939605-1392-4D30-A99E-0D408BF74A46}"/>
          </ac:spMkLst>
        </pc:spChg>
      </pc:sldChg>
      <pc:sldChg chg="modSp mod">
        <pc:chgData name="Roordink, Bas" userId="e6b80f22-b7ea-4a1b-9826-4cad8536796c" providerId="ADAL" clId="{0C759D4F-1013-4230-9B3D-E403F130DEBA}" dt="2022-01-18T09:23:21.043" v="54" actId="20577"/>
        <pc:sldMkLst>
          <pc:docMk/>
          <pc:sldMk cId="1410310819" sldId="264"/>
        </pc:sldMkLst>
        <pc:spChg chg="mod">
          <ac:chgData name="Roordink, Bas" userId="e6b80f22-b7ea-4a1b-9826-4cad8536796c" providerId="ADAL" clId="{0C759D4F-1013-4230-9B3D-E403F130DEBA}" dt="2022-01-18T09:23:21.043" v="54" actId="20577"/>
          <ac:spMkLst>
            <pc:docMk/>
            <pc:sldMk cId="1410310819" sldId="264"/>
            <ac:spMk id="3" creationId="{B0BEDFB3-2F1F-4D97-B891-420307B9671D}"/>
          </ac:spMkLst>
        </pc:spChg>
      </pc:sldChg>
      <pc:sldChg chg="modSp mod">
        <pc:chgData name="Roordink, Bas" userId="e6b80f22-b7ea-4a1b-9826-4cad8536796c" providerId="ADAL" clId="{0C759D4F-1013-4230-9B3D-E403F130DEBA}" dt="2022-01-18T14:26:31.582" v="283" actId="20577"/>
        <pc:sldMkLst>
          <pc:docMk/>
          <pc:sldMk cId="450315576" sldId="265"/>
        </pc:sldMkLst>
        <pc:spChg chg="mod">
          <ac:chgData name="Roordink, Bas" userId="e6b80f22-b7ea-4a1b-9826-4cad8536796c" providerId="ADAL" clId="{0C759D4F-1013-4230-9B3D-E403F130DEBA}" dt="2022-01-18T14:26:31.582" v="283" actId="20577"/>
          <ac:spMkLst>
            <pc:docMk/>
            <pc:sldMk cId="450315576" sldId="265"/>
            <ac:spMk id="3" creationId="{86BB64C6-58E8-492B-B4E2-44C1E3D9119E}"/>
          </ac:spMkLst>
        </pc:spChg>
      </pc:sldChg>
      <pc:sldChg chg="modSp mod">
        <pc:chgData name="Roordink, Bas" userId="e6b80f22-b7ea-4a1b-9826-4cad8536796c" providerId="ADAL" clId="{0C759D4F-1013-4230-9B3D-E403F130DEBA}" dt="2022-01-27T13:05:31.688" v="589" actId="207"/>
        <pc:sldMkLst>
          <pc:docMk/>
          <pc:sldMk cId="73219855" sldId="266"/>
        </pc:sldMkLst>
        <pc:spChg chg="mod">
          <ac:chgData name="Roordink, Bas" userId="e6b80f22-b7ea-4a1b-9826-4cad8536796c" providerId="ADAL" clId="{0C759D4F-1013-4230-9B3D-E403F130DEBA}" dt="2022-01-27T13:05:31.688" v="589" actId="207"/>
          <ac:spMkLst>
            <pc:docMk/>
            <pc:sldMk cId="73219855" sldId="266"/>
            <ac:spMk id="3" creationId="{D45585B5-D809-4C79-A0E1-57E5D446C592}"/>
          </ac:spMkLst>
        </pc:spChg>
      </pc:sldChg>
      <pc:sldChg chg="modSp mod">
        <pc:chgData name="Roordink, Bas" userId="e6b80f22-b7ea-4a1b-9826-4cad8536796c" providerId="ADAL" clId="{0C759D4F-1013-4230-9B3D-E403F130DEBA}" dt="2022-01-18T14:25:05.701" v="208" actId="115"/>
        <pc:sldMkLst>
          <pc:docMk/>
          <pc:sldMk cId="2282449554" sldId="267"/>
        </pc:sldMkLst>
        <pc:spChg chg="mod">
          <ac:chgData name="Roordink, Bas" userId="e6b80f22-b7ea-4a1b-9826-4cad8536796c" providerId="ADAL" clId="{0C759D4F-1013-4230-9B3D-E403F130DEBA}" dt="2022-01-18T14:25:05.701" v="208" actId="115"/>
          <ac:spMkLst>
            <pc:docMk/>
            <pc:sldMk cId="2282449554" sldId="267"/>
            <ac:spMk id="3" creationId="{9BFA1311-E885-4DFC-AA7B-DDEA767C79D8}"/>
          </ac:spMkLst>
        </pc:spChg>
      </pc:sldChg>
      <pc:sldChg chg="modSp mod">
        <pc:chgData name="Roordink, Bas" userId="e6b80f22-b7ea-4a1b-9826-4cad8536796c" providerId="ADAL" clId="{0C759D4F-1013-4230-9B3D-E403F130DEBA}" dt="2022-01-27T13:09:14.094" v="614" actId="20577"/>
        <pc:sldMkLst>
          <pc:docMk/>
          <pc:sldMk cId="2564984213" sldId="271"/>
        </pc:sldMkLst>
        <pc:spChg chg="mod">
          <ac:chgData name="Roordink, Bas" userId="e6b80f22-b7ea-4a1b-9826-4cad8536796c" providerId="ADAL" clId="{0C759D4F-1013-4230-9B3D-E403F130DEBA}" dt="2022-01-27T13:09:14.094" v="614" actId="20577"/>
          <ac:spMkLst>
            <pc:docMk/>
            <pc:sldMk cId="2564984213" sldId="271"/>
            <ac:spMk id="3" creationId="{579FA90E-08D8-4C61-B3F7-3F003BF24E02}"/>
          </ac:spMkLst>
        </pc:spChg>
      </pc:sldChg>
      <pc:sldChg chg="modSp mod">
        <pc:chgData name="Roordink, Bas" userId="e6b80f22-b7ea-4a1b-9826-4cad8536796c" providerId="ADAL" clId="{0C759D4F-1013-4230-9B3D-E403F130DEBA}" dt="2022-01-18T14:29:13.254" v="587" actId="207"/>
        <pc:sldMkLst>
          <pc:docMk/>
          <pc:sldMk cId="1673755409" sldId="272"/>
        </pc:sldMkLst>
        <pc:spChg chg="mod">
          <ac:chgData name="Roordink, Bas" userId="e6b80f22-b7ea-4a1b-9826-4cad8536796c" providerId="ADAL" clId="{0C759D4F-1013-4230-9B3D-E403F130DEBA}" dt="2022-01-18T14:29:13.254" v="587" actId="207"/>
          <ac:spMkLst>
            <pc:docMk/>
            <pc:sldMk cId="1673755409" sldId="272"/>
            <ac:spMk id="3" creationId="{570D7AD6-D79C-47C3-930D-E97F94F43A44}"/>
          </ac:spMkLst>
        </pc:spChg>
      </pc:sldChg>
    </pc:docChg>
  </pc:docChgLst>
  <pc:docChgLst>
    <pc:chgData name="Buitink, Fleur" userId="S::fbuitink@volkerwessels.com::cf590200-e243-4b2e-a585-9874ef062f38" providerId="AD" clId="Web-{4A3462D5-005A-432E-BB3E-CE3C2922DAB4}"/>
    <pc:docChg chg="modSld">
      <pc:chgData name="Buitink, Fleur" userId="S::fbuitink@volkerwessels.com::cf590200-e243-4b2e-a585-9874ef062f38" providerId="AD" clId="Web-{4A3462D5-005A-432E-BB3E-CE3C2922DAB4}" dt="2022-01-24T12:32:11.260" v="12" actId="20577"/>
      <pc:docMkLst>
        <pc:docMk/>
      </pc:docMkLst>
      <pc:sldChg chg="modSp">
        <pc:chgData name="Buitink, Fleur" userId="S::fbuitink@volkerwessels.com::cf590200-e243-4b2e-a585-9874ef062f38" providerId="AD" clId="Web-{4A3462D5-005A-432E-BB3E-CE3C2922DAB4}" dt="2022-01-24T12:28:01.090" v="0" actId="20577"/>
        <pc:sldMkLst>
          <pc:docMk/>
          <pc:sldMk cId="3753470074" sldId="260"/>
        </pc:sldMkLst>
        <pc:spChg chg="mod">
          <ac:chgData name="Buitink, Fleur" userId="S::fbuitink@volkerwessels.com::cf590200-e243-4b2e-a585-9874ef062f38" providerId="AD" clId="Web-{4A3462D5-005A-432E-BB3E-CE3C2922DAB4}" dt="2022-01-24T12:28:01.090" v="0" actId="20577"/>
          <ac:spMkLst>
            <pc:docMk/>
            <pc:sldMk cId="3753470074" sldId="260"/>
            <ac:spMk id="3" creationId="{BB2A0E52-A3D1-AC44-97E9-4AE4FCB62B0E}"/>
          </ac:spMkLst>
        </pc:spChg>
      </pc:sldChg>
      <pc:sldChg chg="modSp">
        <pc:chgData name="Buitink, Fleur" userId="S::fbuitink@volkerwessels.com::cf590200-e243-4b2e-a585-9874ef062f38" providerId="AD" clId="Web-{4A3462D5-005A-432E-BB3E-CE3C2922DAB4}" dt="2022-01-24T12:28:43.437" v="3" actId="20577"/>
        <pc:sldMkLst>
          <pc:docMk/>
          <pc:sldMk cId="3650263679" sldId="263"/>
        </pc:sldMkLst>
        <pc:spChg chg="mod">
          <ac:chgData name="Buitink, Fleur" userId="S::fbuitink@volkerwessels.com::cf590200-e243-4b2e-a585-9874ef062f38" providerId="AD" clId="Web-{4A3462D5-005A-432E-BB3E-CE3C2922DAB4}" dt="2022-01-24T12:28:43.437" v="3" actId="20577"/>
          <ac:spMkLst>
            <pc:docMk/>
            <pc:sldMk cId="3650263679" sldId="263"/>
            <ac:spMk id="3" creationId="{19939605-1392-4D30-A99E-0D408BF74A46}"/>
          </ac:spMkLst>
        </pc:spChg>
      </pc:sldChg>
      <pc:sldChg chg="modSp">
        <pc:chgData name="Buitink, Fleur" userId="S::fbuitink@volkerwessels.com::cf590200-e243-4b2e-a585-9874ef062f38" providerId="AD" clId="Web-{4A3462D5-005A-432E-BB3E-CE3C2922DAB4}" dt="2022-01-24T12:28:51.515" v="4" actId="20577"/>
        <pc:sldMkLst>
          <pc:docMk/>
          <pc:sldMk cId="1410310819" sldId="264"/>
        </pc:sldMkLst>
        <pc:spChg chg="mod">
          <ac:chgData name="Buitink, Fleur" userId="S::fbuitink@volkerwessels.com::cf590200-e243-4b2e-a585-9874ef062f38" providerId="AD" clId="Web-{4A3462D5-005A-432E-BB3E-CE3C2922DAB4}" dt="2022-01-24T12:28:51.515" v="4" actId="20577"/>
          <ac:spMkLst>
            <pc:docMk/>
            <pc:sldMk cId="1410310819" sldId="264"/>
            <ac:spMk id="3" creationId="{B0BEDFB3-2F1F-4D97-B891-420307B9671D}"/>
          </ac:spMkLst>
        </pc:spChg>
      </pc:sldChg>
      <pc:sldChg chg="modSp">
        <pc:chgData name="Buitink, Fleur" userId="S::fbuitink@volkerwessels.com::cf590200-e243-4b2e-a585-9874ef062f38" providerId="AD" clId="Web-{4A3462D5-005A-432E-BB3E-CE3C2922DAB4}" dt="2022-01-24T12:32:11.260" v="12" actId="20577"/>
        <pc:sldMkLst>
          <pc:docMk/>
          <pc:sldMk cId="450315576" sldId="265"/>
        </pc:sldMkLst>
        <pc:spChg chg="mod">
          <ac:chgData name="Buitink, Fleur" userId="S::fbuitink@volkerwessels.com::cf590200-e243-4b2e-a585-9874ef062f38" providerId="AD" clId="Web-{4A3462D5-005A-432E-BB3E-CE3C2922DAB4}" dt="2022-01-24T12:32:11.260" v="12" actId="20577"/>
          <ac:spMkLst>
            <pc:docMk/>
            <pc:sldMk cId="450315576" sldId="265"/>
            <ac:spMk id="3" creationId="{86BB64C6-58E8-492B-B4E2-44C1E3D9119E}"/>
          </ac:spMkLst>
        </pc:spChg>
      </pc:sldChg>
      <pc:sldChg chg="modSp">
        <pc:chgData name="Buitink, Fleur" userId="S::fbuitink@volkerwessels.com::cf590200-e243-4b2e-a585-9874ef062f38" providerId="AD" clId="Web-{4A3462D5-005A-432E-BB3E-CE3C2922DAB4}" dt="2022-01-24T12:28:57.953" v="5" actId="20577"/>
        <pc:sldMkLst>
          <pc:docMk/>
          <pc:sldMk cId="73219855" sldId="266"/>
        </pc:sldMkLst>
        <pc:spChg chg="mod">
          <ac:chgData name="Buitink, Fleur" userId="S::fbuitink@volkerwessels.com::cf590200-e243-4b2e-a585-9874ef062f38" providerId="AD" clId="Web-{4A3462D5-005A-432E-BB3E-CE3C2922DAB4}" dt="2022-01-24T12:28:57.953" v="5" actId="20577"/>
          <ac:spMkLst>
            <pc:docMk/>
            <pc:sldMk cId="73219855" sldId="266"/>
            <ac:spMk id="3" creationId="{D45585B5-D809-4C79-A0E1-57E5D446C592}"/>
          </ac:spMkLst>
        </pc:spChg>
      </pc:sldChg>
      <pc:sldChg chg="modSp">
        <pc:chgData name="Buitink, Fleur" userId="S::fbuitink@volkerwessels.com::cf590200-e243-4b2e-a585-9874ef062f38" providerId="AD" clId="Web-{4A3462D5-005A-432E-BB3E-CE3C2922DAB4}" dt="2022-01-24T12:30:01.300" v="8" actId="20577"/>
        <pc:sldMkLst>
          <pc:docMk/>
          <pc:sldMk cId="2564984213" sldId="271"/>
        </pc:sldMkLst>
        <pc:spChg chg="mod">
          <ac:chgData name="Buitink, Fleur" userId="S::fbuitink@volkerwessels.com::cf590200-e243-4b2e-a585-9874ef062f38" providerId="AD" clId="Web-{4A3462D5-005A-432E-BB3E-CE3C2922DAB4}" dt="2022-01-24T12:30:01.300" v="8" actId="20577"/>
          <ac:spMkLst>
            <pc:docMk/>
            <pc:sldMk cId="2564984213" sldId="271"/>
            <ac:spMk id="3" creationId="{579FA90E-08D8-4C61-B3F7-3F003BF24E02}"/>
          </ac:spMkLst>
        </pc:spChg>
      </pc:sldChg>
      <pc:sldChg chg="modSp">
        <pc:chgData name="Buitink, Fleur" userId="S::fbuitink@volkerwessels.com::cf590200-e243-4b2e-a585-9874ef062f38" providerId="AD" clId="Web-{4A3462D5-005A-432E-BB3E-CE3C2922DAB4}" dt="2022-01-24T12:30:24.551" v="9" actId="20577"/>
        <pc:sldMkLst>
          <pc:docMk/>
          <pc:sldMk cId="1673755409" sldId="272"/>
        </pc:sldMkLst>
        <pc:spChg chg="mod">
          <ac:chgData name="Buitink, Fleur" userId="S::fbuitink@volkerwessels.com::cf590200-e243-4b2e-a585-9874ef062f38" providerId="AD" clId="Web-{4A3462D5-005A-432E-BB3E-CE3C2922DAB4}" dt="2022-01-24T12:30:24.551" v="9" actId="20577"/>
          <ac:spMkLst>
            <pc:docMk/>
            <pc:sldMk cId="1673755409" sldId="272"/>
            <ac:spMk id="3" creationId="{570D7AD6-D79C-47C3-930D-E97F94F43A44}"/>
          </ac:spMkLst>
        </pc:spChg>
      </pc:sldChg>
    </pc:docChg>
  </pc:docChgLst>
  <pc:docChgLst>
    <pc:chgData name="Buitink, Fleur" userId="S::fbuitink@volkerwessels.com::cf590200-e243-4b2e-a585-9874ef062f38" providerId="AD" clId="Web-{F3BB486B-18D8-67C5-617F-647969FFFE96}"/>
    <pc:docChg chg="addSld modSld">
      <pc:chgData name="Buitink, Fleur" userId="S::fbuitink@volkerwessels.com::cf590200-e243-4b2e-a585-9874ef062f38" providerId="AD" clId="Web-{F3BB486B-18D8-67C5-617F-647969FFFE96}" dt="2022-01-24T12:45:54.144" v="151"/>
      <pc:docMkLst>
        <pc:docMk/>
      </pc:docMkLst>
      <pc:sldChg chg="modSp">
        <pc:chgData name="Buitink, Fleur" userId="S::fbuitink@volkerwessels.com::cf590200-e243-4b2e-a585-9874ef062f38" providerId="AD" clId="Web-{F3BB486B-18D8-67C5-617F-647969FFFE96}" dt="2022-01-24T12:43:33.516" v="64" actId="20577"/>
        <pc:sldMkLst>
          <pc:docMk/>
          <pc:sldMk cId="450315576" sldId="265"/>
        </pc:sldMkLst>
        <pc:spChg chg="mod">
          <ac:chgData name="Buitink, Fleur" userId="S::fbuitink@volkerwessels.com::cf590200-e243-4b2e-a585-9874ef062f38" providerId="AD" clId="Web-{F3BB486B-18D8-67C5-617F-647969FFFE96}" dt="2022-01-24T12:43:33.516" v="64" actId="20577"/>
          <ac:spMkLst>
            <pc:docMk/>
            <pc:sldMk cId="450315576" sldId="265"/>
            <ac:spMk id="3" creationId="{86BB64C6-58E8-492B-B4E2-44C1E3D9119E}"/>
          </ac:spMkLst>
        </pc:spChg>
      </pc:sldChg>
      <pc:sldChg chg="delSp modSp">
        <pc:chgData name="Buitink, Fleur" userId="S::fbuitink@volkerwessels.com::cf590200-e243-4b2e-a585-9874ef062f38" providerId="AD" clId="Web-{F3BB486B-18D8-67C5-617F-647969FFFE96}" dt="2022-01-24T12:45:38.972" v="150"/>
        <pc:sldMkLst>
          <pc:docMk/>
          <pc:sldMk cId="1573546633" sldId="273"/>
        </pc:sldMkLst>
        <pc:spChg chg="mod">
          <ac:chgData name="Buitink, Fleur" userId="S::fbuitink@volkerwessels.com::cf590200-e243-4b2e-a585-9874ef062f38" providerId="AD" clId="Web-{F3BB486B-18D8-67C5-617F-647969FFFE96}" dt="2022-01-24T12:45:34.597" v="149" actId="20577"/>
          <ac:spMkLst>
            <pc:docMk/>
            <pc:sldMk cId="1573546633" sldId="273"/>
            <ac:spMk id="3" creationId="{E8E46241-0006-440B-B286-03AD5E19865E}"/>
          </ac:spMkLst>
        </pc:spChg>
        <pc:spChg chg="del">
          <ac:chgData name="Buitink, Fleur" userId="S::fbuitink@volkerwessels.com::cf590200-e243-4b2e-a585-9874ef062f38" providerId="AD" clId="Web-{F3BB486B-18D8-67C5-617F-647969FFFE96}" dt="2022-01-24T12:45:38.972" v="150"/>
          <ac:spMkLst>
            <pc:docMk/>
            <pc:sldMk cId="1573546633" sldId="273"/>
            <ac:spMk id="5" creationId="{7609B9A3-376F-4986-9D13-6BF716011DDE}"/>
          </ac:spMkLst>
        </pc:spChg>
      </pc:sldChg>
      <pc:sldChg chg="delSp modSp new">
        <pc:chgData name="Buitink, Fleur" userId="S::fbuitink@volkerwessels.com::cf590200-e243-4b2e-a585-9874ef062f38" providerId="AD" clId="Web-{F3BB486B-18D8-67C5-617F-647969FFFE96}" dt="2022-01-24T12:45:54.144" v="151"/>
        <pc:sldMkLst>
          <pc:docMk/>
          <pc:sldMk cId="221279007" sldId="274"/>
        </pc:sldMkLst>
        <pc:spChg chg="mod">
          <ac:chgData name="Buitink, Fleur" userId="S::fbuitink@volkerwessels.com::cf590200-e243-4b2e-a585-9874ef062f38" providerId="AD" clId="Web-{F3BB486B-18D8-67C5-617F-647969FFFE96}" dt="2022-01-24T12:43:23.484" v="59" actId="20577"/>
          <ac:spMkLst>
            <pc:docMk/>
            <pc:sldMk cId="221279007" sldId="274"/>
            <ac:spMk id="2" creationId="{DD223671-A5DE-4B3F-8AFF-CCC7EBEC7630}"/>
          </ac:spMkLst>
        </pc:spChg>
        <pc:spChg chg="mod">
          <ac:chgData name="Buitink, Fleur" userId="S::fbuitink@volkerwessels.com::cf590200-e243-4b2e-a585-9874ef062f38" providerId="AD" clId="Web-{F3BB486B-18D8-67C5-617F-647969FFFE96}" dt="2022-01-24T12:44:25.142" v="77" actId="20577"/>
          <ac:spMkLst>
            <pc:docMk/>
            <pc:sldMk cId="221279007" sldId="274"/>
            <ac:spMk id="3" creationId="{1C6D1A77-AD3F-428F-BEB4-5F364A34E09C}"/>
          </ac:spMkLst>
        </pc:spChg>
        <pc:spChg chg="del">
          <ac:chgData name="Buitink, Fleur" userId="S::fbuitink@volkerwessels.com::cf590200-e243-4b2e-a585-9874ef062f38" providerId="AD" clId="Web-{F3BB486B-18D8-67C5-617F-647969FFFE96}" dt="2022-01-24T12:45:54.144" v="151"/>
          <ac:spMkLst>
            <pc:docMk/>
            <pc:sldMk cId="221279007" sldId="274"/>
            <ac:spMk id="5" creationId="{88C84510-FC7C-4EF1-9D33-8806FD450873}"/>
          </ac:spMkLst>
        </pc:spChg>
      </pc:sldChg>
    </pc:docChg>
  </pc:docChgLst>
  <pc:docChgLst>
    <pc:chgData name="Mee, Chanchal van der" userId="S::cvdmee@volkerwessels.com::a92569cd-3076-44aa-ac15-60759c77f0f2" providerId="AD" clId="Web-{4965455E-2814-DA5E-B04B-F3D51E80E050}"/>
    <pc:docChg chg="modSld">
      <pc:chgData name="Mee, Chanchal van der" userId="S::cvdmee@volkerwessels.com::a92569cd-3076-44aa-ac15-60759c77f0f2" providerId="AD" clId="Web-{4965455E-2814-DA5E-B04B-F3D51E80E050}" dt="2022-01-27T09:12:13.550" v="2" actId="20577"/>
      <pc:docMkLst>
        <pc:docMk/>
      </pc:docMkLst>
      <pc:sldChg chg="modSp">
        <pc:chgData name="Mee, Chanchal van der" userId="S::cvdmee@volkerwessels.com::a92569cd-3076-44aa-ac15-60759c77f0f2" providerId="AD" clId="Web-{4965455E-2814-DA5E-B04B-F3D51E80E050}" dt="2022-01-27T09:12:13.550" v="2" actId="20577"/>
        <pc:sldMkLst>
          <pc:docMk/>
          <pc:sldMk cId="221279007" sldId="274"/>
        </pc:sldMkLst>
        <pc:spChg chg="mod">
          <ac:chgData name="Mee, Chanchal van der" userId="S::cvdmee@volkerwessels.com::a92569cd-3076-44aa-ac15-60759c77f0f2" providerId="AD" clId="Web-{4965455E-2814-DA5E-B04B-F3D51E80E050}" dt="2022-01-27T09:12:13.550" v="2" actId="20577"/>
          <ac:spMkLst>
            <pc:docMk/>
            <pc:sldMk cId="221279007" sldId="274"/>
            <ac:spMk id="3" creationId="{1C6D1A77-AD3F-428F-BEB4-5F364A34E09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8-2-2022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2</a:t>
            </a:fld>
            <a:endParaRPr lang="ro-RO" dirty="0"/>
          </a:p>
        </p:txBody>
      </p:sp>
    </p:spTree>
    <p:extLst>
      <p:ext uri="{BB962C8B-B14F-4D97-AF65-F5344CB8AC3E}">
        <p14:creationId xmlns:p14="http://schemas.microsoft.com/office/powerpoint/2010/main" val="1046243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11</a:t>
            </a:fld>
            <a:endParaRPr lang="ro-RO" dirty="0"/>
          </a:p>
        </p:txBody>
      </p:sp>
    </p:spTree>
    <p:extLst>
      <p:ext uri="{BB962C8B-B14F-4D97-AF65-F5344CB8AC3E}">
        <p14:creationId xmlns:p14="http://schemas.microsoft.com/office/powerpoint/2010/main" val="2726963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12</a:t>
            </a:fld>
            <a:endParaRPr lang="ro-RO" dirty="0"/>
          </a:p>
        </p:txBody>
      </p:sp>
    </p:spTree>
    <p:extLst>
      <p:ext uri="{BB962C8B-B14F-4D97-AF65-F5344CB8AC3E}">
        <p14:creationId xmlns:p14="http://schemas.microsoft.com/office/powerpoint/2010/main" val="1455606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13</a:t>
            </a:fld>
            <a:endParaRPr lang="ro-RO" dirty="0"/>
          </a:p>
        </p:txBody>
      </p:sp>
    </p:spTree>
    <p:extLst>
      <p:ext uri="{BB962C8B-B14F-4D97-AF65-F5344CB8AC3E}">
        <p14:creationId xmlns:p14="http://schemas.microsoft.com/office/powerpoint/2010/main" val="3053717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3</a:t>
            </a:fld>
            <a:endParaRPr lang="ro-RO" dirty="0"/>
          </a:p>
        </p:txBody>
      </p:sp>
    </p:spTree>
    <p:extLst>
      <p:ext uri="{BB962C8B-B14F-4D97-AF65-F5344CB8AC3E}">
        <p14:creationId xmlns:p14="http://schemas.microsoft.com/office/powerpoint/2010/main" val="3647408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4</a:t>
            </a:fld>
            <a:endParaRPr lang="ro-RO" dirty="0"/>
          </a:p>
        </p:txBody>
      </p:sp>
    </p:spTree>
    <p:extLst>
      <p:ext uri="{BB962C8B-B14F-4D97-AF65-F5344CB8AC3E}">
        <p14:creationId xmlns:p14="http://schemas.microsoft.com/office/powerpoint/2010/main" val="3370079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5</a:t>
            </a:fld>
            <a:endParaRPr lang="ro-RO" dirty="0"/>
          </a:p>
        </p:txBody>
      </p:sp>
    </p:spTree>
    <p:extLst>
      <p:ext uri="{BB962C8B-B14F-4D97-AF65-F5344CB8AC3E}">
        <p14:creationId xmlns:p14="http://schemas.microsoft.com/office/powerpoint/2010/main" val="31076070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6</a:t>
            </a:fld>
            <a:endParaRPr lang="ro-RO" dirty="0"/>
          </a:p>
        </p:txBody>
      </p:sp>
    </p:spTree>
    <p:extLst>
      <p:ext uri="{BB962C8B-B14F-4D97-AF65-F5344CB8AC3E}">
        <p14:creationId xmlns:p14="http://schemas.microsoft.com/office/powerpoint/2010/main" val="3407069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7</a:t>
            </a:fld>
            <a:endParaRPr lang="ro-RO" dirty="0"/>
          </a:p>
        </p:txBody>
      </p:sp>
    </p:spTree>
    <p:extLst>
      <p:ext uri="{BB962C8B-B14F-4D97-AF65-F5344CB8AC3E}">
        <p14:creationId xmlns:p14="http://schemas.microsoft.com/office/powerpoint/2010/main" val="269702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8</a:t>
            </a:fld>
            <a:endParaRPr lang="ro-RO" dirty="0"/>
          </a:p>
        </p:txBody>
      </p:sp>
    </p:spTree>
    <p:extLst>
      <p:ext uri="{BB962C8B-B14F-4D97-AF65-F5344CB8AC3E}">
        <p14:creationId xmlns:p14="http://schemas.microsoft.com/office/powerpoint/2010/main" val="481457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9</a:t>
            </a:fld>
            <a:endParaRPr lang="ro-RO" dirty="0"/>
          </a:p>
        </p:txBody>
      </p:sp>
    </p:spTree>
    <p:extLst>
      <p:ext uri="{BB962C8B-B14F-4D97-AF65-F5344CB8AC3E}">
        <p14:creationId xmlns:p14="http://schemas.microsoft.com/office/powerpoint/2010/main" val="28716757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pt-PT"/>
          </a:p>
        </p:txBody>
      </p:sp>
      <p:sp>
        <p:nvSpPr>
          <p:cNvPr id="4" name="Espace réservé du numéro de diapositive 3"/>
          <p:cNvSpPr>
            <a:spLocks noGrp="1"/>
          </p:cNvSpPr>
          <p:nvPr>
            <p:ph type="sldNum" sz="quarter" idx="5"/>
          </p:nvPr>
        </p:nvSpPr>
        <p:spPr/>
        <p:txBody>
          <a:bodyPr/>
          <a:lstStyle/>
          <a:p>
            <a:fld id="{71730059-9356-5542-B7AC-C623CB1A6CD8}" type="slidenum">
              <a:rPr lang="ro-RO" smtClean="0"/>
              <a:t>10</a:t>
            </a:fld>
            <a:endParaRPr lang="ro-RO" dirty="0"/>
          </a:p>
        </p:txBody>
      </p:sp>
    </p:spTree>
    <p:extLst>
      <p:ext uri="{BB962C8B-B14F-4D97-AF65-F5344CB8AC3E}">
        <p14:creationId xmlns:p14="http://schemas.microsoft.com/office/powerpoint/2010/main" val="39275840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a:t>Onderdeel van de campagne ‘Samen vallen voor veiligheid’.</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veiligheid@volkerwessels.com"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insite.volkerwessels.com/veiligheid/veiligheid-wave"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573860" y="1676037"/>
            <a:ext cx="8687585" cy="2387600"/>
          </a:xfrm>
        </p:spPr>
        <p:txBody>
          <a:bodyPr>
            <a:normAutofit fontScale="90000"/>
          </a:bodyPr>
          <a:lstStyle/>
          <a:p>
            <a:pPr>
              <a:lnSpc>
                <a:spcPct val="100000"/>
              </a:lnSpc>
            </a:pPr>
            <a:r>
              <a:rPr lang="ro-RO"/>
              <a:t>ZIUA SIGURANȚEI </a:t>
            </a:r>
            <a:br>
              <a:rPr lang="ro-RO"/>
            </a:br>
            <a:r>
              <a:rPr lang="ro-RO" sz="2800"/>
              <a:t>PREGĂTIȚI-VĂ DE SIGURANȚĂ! NE VEȚI AJUTA SĂ CREȘTEM RITMUL? </a:t>
            </a:r>
            <a:br>
              <a:rPr lang="ro-RO" sz="2800"/>
            </a:br>
            <a:br>
              <a:rPr lang="ro-RO" sz="3600"/>
            </a:br>
            <a:r>
              <a:rPr lang="ro-RO" sz="2000"/>
              <a:t>30 martie 2022</a:t>
            </a:r>
            <a:endParaRPr lang="ro-RO" sz="2000" dirty="0"/>
          </a:p>
        </p:txBody>
      </p:sp>
      <p:sp>
        <p:nvSpPr>
          <p:cNvPr id="3" name="Ondertitel 2">
            <a:extLst>
              <a:ext uri="{FF2B5EF4-FFF2-40B4-BE49-F238E27FC236}">
                <a16:creationId xmlns:a16="http://schemas.microsoft.com/office/drawing/2014/main" id="{5AC63826-AA46-8547-9011-215698E5E527}"/>
              </a:ext>
            </a:extLst>
          </p:cNvPr>
          <p:cNvSpPr>
            <a:spLocks noGrp="1"/>
          </p:cNvSpPr>
          <p:nvPr>
            <p:ph type="subTitle" idx="1"/>
          </p:nvPr>
        </p:nvSpPr>
        <p:spPr>
          <a:xfrm>
            <a:off x="548694" y="3845319"/>
            <a:ext cx="8321040" cy="1655762"/>
          </a:xfrm>
        </p:spPr>
        <p:txBody>
          <a:bodyPr/>
          <a:lstStyle/>
          <a:p>
            <a:endParaRPr lang="ro-RO" dirty="0"/>
          </a:p>
          <a:p>
            <a:r>
              <a:rPr lang="ro-RO" dirty="0"/>
              <a:t>FOAIE DE PARCURS PENTRU ÎNTREPRINDERI</a:t>
            </a:r>
          </a:p>
          <a:p>
            <a:r>
              <a:rPr lang="ro-RO" sz="1800" dirty="0"/>
              <a:t>[această foaie de parcurs poate fi completată cu ideile dvs.]</a:t>
            </a:r>
          </a:p>
        </p:txBody>
      </p:sp>
      <p:sp>
        <p:nvSpPr>
          <p:cNvPr id="4" name="Rechthoek 3">
            <a:extLst>
              <a:ext uri="{FF2B5EF4-FFF2-40B4-BE49-F238E27FC236}">
                <a16:creationId xmlns:a16="http://schemas.microsoft.com/office/drawing/2014/main" id="{4D568C01-99A0-4127-BD1E-0F99216A8EDF}"/>
              </a:ext>
            </a:extLst>
          </p:cNvPr>
          <p:cNvSpPr/>
          <p:nvPr/>
        </p:nvSpPr>
        <p:spPr>
          <a:xfrm>
            <a:off x="9445841" y="5885895"/>
            <a:ext cx="2583402" cy="446832"/>
          </a:xfrm>
          <a:prstGeom prst="rect">
            <a:avLst/>
          </a:prstGeom>
          <a:solidFill>
            <a:srgbClr val="FFD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6" name="Afbeelding 5">
            <a:extLst>
              <a:ext uri="{FF2B5EF4-FFF2-40B4-BE49-F238E27FC236}">
                <a16:creationId xmlns:a16="http://schemas.microsoft.com/office/drawing/2014/main" id="{96D188E9-CC84-430C-B4A8-2496A1E55BE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b="49044"/>
          <a:stretch/>
        </p:blipFill>
        <p:spPr bwMode="auto">
          <a:xfrm>
            <a:off x="7415910" y="3029253"/>
            <a:ext cx="4059862" cy="2068768"/>
          </a:xfrm>
          <a:prstGeom prst="rect">
            <a:avLst/>
          </a:prstGeom>
          <a:ln>
            <a:noFill/>
          </a:ln>
          <a:extLst>
            <a:ext uri="{53640926-AAD7-44D8-BBD7-CCE9431645EC}">
              <a14:shadowObscured xmlns:a14="http://schemas.microsoft.com/office/drawing/2010/main"/>
            </a:ext>
          </a:extLst>
        </p:spPr>
      </p:pic>
      <p:sp>
        <p:nvSpPr>
          <p:cNvPr id="5" name="Rechthoek 4">
            <a:extLst>
              <a:ext uri="{FF2B5EF4-FFF2-40B4-BE49-F238E27FC236}">
                <a16:creationId xmlns:a16="http://schemas.microsoft.com/office/drawing/2014/main" id="{A12784E7-B071-4D07-A14A-1589B91E511F}"/>
              </a:ext>
            </a:extLst>
          </p:cNvPr>
          <p:cNvSpPr/>
          <p:nvPr/>
        </p:nvSpPr>
        <p:spPr>
          <a:xfrm>
            <a:off x="9055223" y="4873841"/>
            <a:ext cx="390618" cy="164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2953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97DD7C-C781-4895-A66E-05930B945330}"/>
              </a:ext>
            </a:extLst>
          </p:cNvPr>
          <p:cNvSpPr>
            <a:spLocks noGrp="1"/>
          </p:cNvSpPr>
          <p:nvPr>
            <p:ph type="title"/>
          </p:nvPr>
        </p:nvSpPr>
        <p:spPr/>
        <p:txBody>
          <a:bodyPr/>
          <a:lstStyle/>
          <a:p>
            <a:r>
              <a:rPr lang="ro-RO"/>
              <a:t>POSIBILE ELEMENTE SPECIFICE - PROIECT</a:t>
            </a:r>
            <a:endParaRPr lang="ro-RO" dirty="0"/>
          </a:p>
        </p:txBody>
      </p:sp>
      <p:sp>
        <p:nvSpPr>
          <p:cNvPr id="3" name="Tijdelijke aanduiding voor inhoud 2">
            <a:extLst>
              <a:ext uri="{FF2B5EF4-FFF2-40B4-BE49-F238E27FC236}">
                <a16:creationId xmlns:a16="http://schemas.microsoft.com/office/drawing/2014/main" id="{570D7AD6-D79C-47C3-930D-E97F94F43A44}"/>
              </a:ext>
            </a:extLst>
          </p:cNvPr>
          <p:cNvSpPr>
            <a:spLocks noGrp="1"/>
          </p:cNvSpPr>
          <p:nvPr>
            <p:ph idx="1"/>
          </p:nvPr>
        </p:nvSpPr>
        <p:spPr/>
        <p:txBody>
          <a:bodyPr vert="horz" lIns="91440" tIns="45720" rIns="91440" bIns="45720" rtlCol="0" anchor="t">
            <a:normAutofit/>
          </a:bodyPr>
          <a:lstStyle/>
          <a:p>
            <a:pPr marL="0" indent="0">
              <a:buNone/>
            </a:pPr>
            <a:r>
              <a:rPr lang="ro-RO" sz="2000" b="1"/>
              <a:t>Locațiile întâlnirilor (proiectului)</a:t>
            </a:r>
            <a:br>
              <a:rPr lang="ro-RO" sz="2000" b="1"/>
            </a:br>
            <a:r>
              <a:rPr lang="ro-RO" sz="2000"/>
              <a:t>Conducerea și consiliul de administrație efectuează vizite de proiect pentru a stabili ziua siguranței. Sunt șanse ca managementul și consiliul să efectueze vizite în cadrul a mai multe proiecte. </a:t>
            </a:r>
            <a:r>
              <a:rPr lang="ro-RO" sz="2000" b="1"/>
              <a:t>Compania VolkerWessels însăși va specifica acest lucru</a:t>
            </a:r>
            <a:r>
              <a:rPr lang="ro-RO" sz="2000"/>
              <a:t>.</a:t>
            </a:r>
          </a:p>
          <a:p>
            <a:pPr marL="0" indent="0">
              <a:buNone/>
            </a:pPr>
            <a:r>
              <a:rPr lang="ro-RO" sz="2000"/>
              <a:t>Punctul forte al programului este faptul că stârnește o discuție în rândul angajaților. Acest lucru ne face să discutăm sincer despre siguranță. </a:t>
            </a:r>
          </a:p>
          <a:p>
            <a:pPr marL="0" indent="0">
              <a:buNone/>
            </a:pPr>
            <a:endParaRPr lang="ro-RO" sz="2000"/>
          </a:p>
          <a:p>
            <a:pPr marL="0" indent="0">
              <a:buNone/>
            </a:pPr>
            <a:r>
              <a:rPr lang="ro-RO" sz="2000" b="1"/>
              <a:t>Unelte necesare</a:t>
            </a:r>
            <a:br>
              <a:rPr lang="ro-RO" sz="2000"/>
            </a:br>
            <a:r>
              <a:rPr lang="ro-RO" sz="2000"/>
              <a:t>Videoproiector, laptop, sistem de sunet și pornire a prezentării.</a:t>
            </a:r>
            <a:br>
              <a:rPr lang="ro-RO" sz="2000"/>
            </a:br>
            <a:br>
              <a:rPr lang="ro-RO" sz="2000"/>
            </a:br>
            <a:r>
              <a:rPr lang="ro-RO" sz="2000">
                <a:highlight>
                  <a:srgbClr val="FFFF00"/>
                </a:highlight>
              </a:rPr>
              <a:t>NOTĂ: Jocul digital despre siguranță poate fi accesat doar prin Chrome, </a:t>
            </a:r>
            <a:r>
              <a:rPr lang="ro-RO" sz="2000" u="sng">
                <a:highlight>
                  <a:srgbClr val="FFFF00"/>
                </a:highlight>
              </a:rPr>
              <a:t>nu</a:t>
            </a:r>
            <a:r>
              <a:rPr lang="ro-RO" sz="2000">
                <a:highlight>
                  <a:srgbClr val="FFFF00"/>
                </a:highlight>
              </a:rPr>
              <a:t> prin Internet Explorer.</a:t>
            </a:r>
          </a:p>
          <a:p>
            <a:endParaRPr lang="ro-RO" dirty="0"/>
          </a:p>
        </p:txBody>
      </p:sp>
      <p:sp>
        <p:nvSpPr>
          <p:cNvPr id="6" name="Tijdelijke aanduiding voor voettekst 3">
            <a:extLst>
              <a:ext uri="{FF2B5EF4-FFF2-40B4-BE49-F238E27FC236}">
                <a16:creationId xmlns:a16="http://schemas.microsoft.com/office/drawing/2014/main" id="{170BDF87-3AAB-449A-8319-0E7B24FDE6D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1673755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1937F1-97A4-4003-980B-EC6F1D1FBF10}"/>
              </a:ext>
            </a:extLst>
          </p:cNvPr>
          <p:cNvSpPr>
            <a:spLocks noGrp="1"/>
          </p:cNvSpPr>
          <p:nvPr>
            <p:ph type="title"/>
          </p:nvPr>
        </p:nvSpPr>
        <p:spPr/>
        <p:txBody>
          <a:bodyPr/>
          <a:lstStyle/>
          <a:p>
            <a:r>
              <a:rPr lang="ro-RO"/>
              <a:t>EVALUARE ȘI FEEDBACK</a:t>
            </a:r>
            <a:endParaRPr lang="ro-RO" dirty="0"/>
          </a:p>
        </p:txBody>
      </p:sp>
      <p:sp>
        <p:nvSpPr>
          <p:cNvPr id="3" name="Tijdelijke aanduiding voor inhoud 2">
            <a:extLst>
              <a:ext uri="{FF2B5EF4-FFF2-40B4-BE49-F238E27FC236}">
                <a16:creationId xmlns:a16="http://schemas.microsoft.com/office/drawing/2014/main" id="{E8E46241-0006-440B-B286-03AD5E19865E}"/>
              </a:ext>
            </a:extLst>
          </p:cNvPr>
          <p:cNvSpPr>
            <a:spLocks noGrp="1"/>
          </p:cNvSpPr>
          <p:nvPr>
            <p:ph idx="1"/>
          </p:nvPr>
        </p:nvSpPr>
        <p:spPr/>
        <p:txBody>
          <a:bodyPr vert="horz" lIns="91440" tIns="45720" rIns="91440" bIns="45720" rtlCol="0" anchor="t">
            <a:normAutofit fontScale="77500" lnSpcReduction="20000"/>
          </a:bodyPr>
          <a:lstStyle/>
          <a:p>
            <a:pPr marL="0" indent="0">
              <a:lnSpc>
                <a:spcPct val="110000"/>
              </a:lnSpc>
              <a:buNone/>
            </a:pPr>
            <a:r>
              <a:rPr lang="ro-RO" sz="2200" b="1"/>
              <a:t>În cadrul companiei dumneavoastră (minim):</a:t>
            </a:r>
          </a:p>
          <a:p>
            <a:pPr lvl="0">
              <a:lnSpc>
                <a:spcPct val="110000"/>
              </a:lnSpc>
            </a:pPr>
            <a:r>
              <a:rPr lang="ro-RO" sz="2200"/>
              <a:t>Cum a fost să jucăm împreună acceleratorul WAVE?</a:t>
            </a:r>
          </a:p>
          <a:p>
            <a:pPr lvl="0">
              <a:lnSpc>
                <a:spcPct val="110000"/>
              </a:lnSpc>
            </a:pPr>
            <a:r>
              <a:rPr lang="ro-RO" sz="2200"/>
              <a:t>Ce ați învățat din el?</a:t>
            </a:r>
          </a:p>
          <a:p>
            <a:pPr lvl="0">
              <a:lnSpc>
                <a:spcPct val="110000"/>
              </a:lnSpc>
            </a:pPr>
            <a:r>
              <a:rPr lang="ro-RO" sz="2200"/>
              <a:t>Ce veți face diferit mâine la locul de muncă?</a:t>
            </a:r>
          </a:p>
          <a:p>
            <a:pPr marL="0" indent="0">
              <a:lnSpc>
                <a:spcPct val="110000"/>
              </a:lnSpc>
              <a:buNone/>
            </a:pPr>
            <a:br>
              <a:rPr lang="ro-RO" sz="2200" b="1"/>
            </a:br>
            <a:r>
              <a:rPr lang="ro-RO" sz="2200" b="1"/>
              <a:t>Feedback de la companiile VolkerWessels către VolkerWessels:</a:t>
            </a:r>
          </a:p>
          <a:p>
            <a:pPr>
              <a:lnSpc>
                <a:spcPct val="110000"/>
              </a:lnSpc>
            </a:pPr>
            <a:r>
              <a:rPr lang="ro-RO" sz="2200"/>
              <a:t>Nu se solicită un feedback formal. Sunt așteptate fotografii și comentarii de la participanți.</a:t>
            </a:r>
          </a:p>
          <a:p>
            <a:pPr>
              <a:lnSpc>
                <a:spcPct val="110000"/>
              </a:lnSpc>
            </a:pPr>
            <a:r>
              <a:rPr lang="ro-RO" sz="2200"/>
              <a:t>Ideile bune, experiențele și alte rezultate, de exemplu, din evaluarea din cadrul companiei dvs. sau de la instructor sunt întotdeauna binevenite. Foarte mult!</a:t>
            </a:r>
          </a:p>
          <a:p>
            <a:pPr>
              <a:lnSpc>
                <a:spcPct val="110000"/>
              </a:lnSpc>
            </a:pPr>
            <a:r>
              <a:rPr lang="ro-RO" sz="2200"/>
              <a:t>Trimiteți acest lucru prin e-mail la </a:t>
            </a:r>
            <a:r>
              <a:rPr lang="ro-RO" sz="2200">
                <a:hlinkClick r:id="rId3"/>
              </a:rPr>
              <a:t>veiligheid@volkerwessels.com</a:t>
            </a:r>
            <a:r>
              <a:rPr lang="ro-RO" sz="2200"/>
              <a:t>.</a:t>
            </a:r>
            <a:endParaRPr lang="ro-RO" sz="2200">
              <a:cs typeface="Arial"/>
            </a:endParaRPr>
          </a:p>
          <a:p>
            <a:pPr>
              <a:lnSpc>
                <a:spcPct val="110000"/>
              </a:lnSpc>
            </a:pPr>
            <a:endParaRPr lang="ro-RO" sz="2200">
              <a:cs typeface="Arial"/>
            </a:endParaRPr>
          </a:p>
          <a:p>
            <a:pPr marL="0" indent="0">
              <a:lnSpc>
                <a:spcPct val="110000"/>
              </a:lnSpc>
              <a:buNone/>
            </a:pPr>
            <a:r>
              <a:rPr lang="ro-RO" sz="2200">
                <a:cs typeface="Arial"/>
              </a:rPr>
              <a:t>Cel târziu la 3 săptămâni după ziua de siguranță, VolkerWessels va oferi feedback cu privire la această zi.</a:t>
            </a:r>
          </a:p>
          <a:p>
            <a:endParaRPr lang="ro-RO" dirty="0">
              <a:cs typeface="Arial" panose="020B0604020202020204"/>
            </a:endParaRPr>
          </a:p>
        </p:txBody>
      </p:sp>
      <p:sp>
        <p:nvSpPr>
          <p:cNvPr id="6" name="Tijdelijke aanduiding voor voettekst 3">
            <a:extLst>
              <a:ext uri="{FF2B5EF4-FFF2-40B4-BE49-F238E27FC236}">
                <a16:creationId xmlns:a16="http://schemas.microsoft.com/office/drawing/2014/main" id="{D0227A18-ED01-4B50-AD90-2C8D82D34C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1573546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F5016C-916D-3B41-BAF0-9C1EEFE0BB39}"/>
              </a:ext>
            </a:extLst>
          </p:cNvPr>
          <p:cNvSpPr>
            <a:spLocks noGrp="1"/>
          </p:cNvSpPr>
          <p:nvPr>
            <p:ph type="ctrTitle"/>
          </p:nvPr>
        </p:nvSpPr>
        <p:spPr/>
        <p:txBody>
          <a:bodyPr/>
          <a:lstStyle/>
          <a:p>
            <a:r>
              <a:rPr lang="ro-RO"/>
              <a:t>MULT SUCCES CU PREGĂTIRILE!</a:t>
            </a:r>
            <a:endParaRPr lang="ro-RO" dirty="0"/>
          </a:p>
        </p:txBody>
      </p:sp>
      <p:sp>
        <p:nvSpPr>
          <p:cNvPr id="4" name="Tijdelijke aanduiding voor voettekst 3">
            <a:extLst>
              <a:ext uri="{FF2B5EF4-FFF2-40B4-BE49-F238E27FC236}">
                <a16:creationId xmlns:a16="http://schemas.microsoft.com/office/drawing/2014/main" id="{5A9C3140-4541-41CE-A965-134B5927EA2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407529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ro-RO"/>
              <a:t>INTRODUCERE</a:t>
            </a:r>
            <a:endParaRPr lang="ro-RO"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fontScale="92500" lnSpcReduction="20000"/>
          </a:bodyPr>
          <a:lstStyle/>
          <a:p>
            <a:pPr marL="0" indent="0">
              <a:lnSpc>
                <a:spcPct val="110000"/>
              </a:lnSpc>
              <a:buNone/>
            </a:pPr>
            <a:r>
              <a:rPr lang="ro-RO" sz="1900"/>
              <a:t>Facem tot ce ne stă în putință pentru a preveni accidentele și daunele personale care-i vizează pe colegii care lucrează pentru noi sau în numele nostru. De asemenea, dorim să prevenim deteriorarea mediului în care lucrăm sau să împiedicăm ca terții să sufere vătămări corporale ca urmare a activității noastre. </a:t>
            </a:r>
            <a:br>
              <a:rPr lang="ro-RO" sz="1900"/>
            </a:br>
            <a:endParaRPr lang="ro-RO" sz="1900"/>
          </a:p>
          <a:p>
            <a:pPr marL="0" indent="0">
              <a:lnSpc>
                <a:spcPct val="110000"/>
              </a:lnSpc>
              <a:buNone/>
            </a:pPr>
            <a:r>
              <a:rPr lang="ro-RO" sz="1900"/>
              <a:t>În practică, este uneori destul de dificil să insistăm asupra lucrului în condiții de siguranță. Cel mai adesea, credem că o lucrare poate fi efectuată rapid sau că respectarea programului este mai presus de lucrul în siguranță. Suntem conștienți de acest lucru și ne străduim să lucrăm din ce în ce mai mult în condiții de siguranță prin intermediul propriilor noastre </a:t>
            </a:r>
            <a:r>
              <a:rPr lang="ro-RO" sz="1900" u="sng">
                <a:solidFill>
                  <a:schemeClr val="tx2"/>
                </a:solidFill>
                <a:hlinkClick r:id="rId3">
                  <a:extLst>
                    <a:ext uri="{A12FA001-AC4F-418D-AE19-62706E023703}">
                      <ahyp:hlinkClr xmlns:ahyp="http://schemas.microsoft.com/office/drawing/2018/hyperlinkcolor" val="tx"/>
                    </a:ext>
                  </a:extLst>
                </a:hlinkClick>
              </a:rPr>
              <a:t>programul WAVE</a:t>
            </a:r>
            <a:r>
              <a:rPr lang="ro-RO" sz="1900">
                <a:solidFill>
                  <a:schemeClr val="tx2"/>
                </a:solidFill>
              </a:rPr>
              <a:t>. </a:t>
            </a:r>
          </a:p>
          <a:p>
            <a:pPr marL="0" indent="0">
              <a:lnSpc>
                <a:spcPct val="110000"/>
              </a:lnSpc>
              <a:buNone/>
            </a:pPr>
            <a:br>
              <a:rPr lang="ro-RO" sz="1900"/>
            </a:br>
            <a:r>
              <a:rPr lang="ro-RO" sz="1900"/>
              <a:t>Discutarea cu angajații a dilemelor cu care se confruntă în cadrul proiectelor și sediile noastre de birouri ne va ajuta să mergem mai departe. De aceea, și în acest an, în timpul zilei dedicate siguranței, accentul este pus pe dilemele legate de siguranță, pe valorile de siguranță WAVE și pe regulile WAVE, pe exemple practice și pe propriul nostru comportament în materie de siguranță. Acest lucru se face, ca și în anii precedenți, prin intermediul unui joc de siguranță. </a:t>
            </a:r>
            <a:endParaRPr lang="ro-RO" sz="1900">
              <a:highlight>
                <a:srgbClr val="FFFF00"/>
              </a:highlight>
            </a:endParaRPr>
          </a:p>
          <a:p>
            <a:endParaRPr lang="ro-RO" dirty="0"/>
          </a:p>
        </p:txBody>
      </p:sp>
      <p:sp>
        <p:nvSpPr>
          <p:cNvPr id="6" name="Tijdelijke aanduiding voor voettekst 3">
            <a:extLst>
              <a:ext uri="{FF2B5EF4-FFF2-40B4-BE49-F238E27FC236}">
                <a16:creationId xmlns:a16="http://schemas.microsoft.com/office/drawing/2014/main" id="{C9CCBA47-68B2-4614-BDE6-E16C6D351904}"/>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2E971E-E72E-4FFD-8268-87378A1C2398}"/>
              </a:ext>
            </a:extLst>
          </p:cNvPr>
          <p:cNvSpPr>
            <a:spLocks noGrp="1"/>
          </p:cNvSpPr>
          <p:nvPr>
            <p:ph type="title"/>
          </p:nvPr>
        </p:nvSpPr>
        <p:spPr/>
        <p:txBody>
          <a:bodyPr/>
          <a:lstStyle/>
          <a:p>
            <a:r>
              <a:rPr lang="ro-RO"/>
              <a:t>CONTEXT</a:t>
            </a:r>
            <a:endParaRPr lang="ro-RO" dirty="0"/>
          </a:p>
        </p:txBody>
      </p:sp>
      <p:sp>
        <p:nvSpPr>
          <p:cNvPr id="3" name="Tijdelijke aanduiding voor inhoud 2">
            <a:extLst>
              <a:ext uri="{FF2B5EF4-FFF2-40B4-BE49-F238E27FC236}">
                <a16:creationId xmlns:a16="http://schemas.microsoft.com/office/drawing/2014/main" id="{19939605-1392-4D30-A99E-0D408BF74A46}"/>
              </a:ext>
            </a:extLst>
          </p:cNvPr>
          <p:cNvSpPr>
            <a:spLocks noGrp="1"/>
          </p:cNvSpPr>
          <p:nvPr>
            <p:ph idx="1"/>
          </p:nvPr>
        </p:nvSpPr>
        <p:spPr/>
        <p:txBody>
          <a:bodyPr vert="horz" lIns="91440" tIns="45720" rIns="91440" bIns="45720" rtlCol="0" anchor="t">
            <a:normAutofit/>
          </a:bodyPr>
          <a:lstStyle/>
          <a:p>
            <a:pPr marL="0" indent="0">
              <a:lnSpc>
                <a:spcPct val="120000"/>
              </a:lnSpc>
              <a:buNone/>
            </a:pPr>
            <a:r>
              <a:rPr lang="ro-RO" sz="2000" b="0" i="0" u="none" strike="noStrike">
                <a:solidFill>
                  <a:srgbClr val="000000"/>
                </a:solidFill>
                <a:effectLst/>
                <a:latin typeface="Arial"/>
                <a:cs typeface="Arial"/>
              </a:rPr>
              <a:t>Mult prea des, subiectul siguranței este în continuare considerat ca fiind ceva ce trebuie bifat rapid în cadrul ședințelor, accentul fiind pus, de obicei, pe „celălalt” și pe partea dificilă a siguranței. Cu toate acestea, este mai important să discutăm despre comportamentul în materie de siguranță pentru a înțelege ce ne motivează în ceea ce privește siguranța </a:t>
            </a:r>
            <a:r>
              <a:rPr lang="ro-RO" sz="2000" b="0" i="0" u="none" strike="noStrike">
                <a:effectLst/>
                <a:latin typeface="Arial"/>
                <a:cs typeface="Arial"/>
              </a:rPr>
              <a:t>și </a:t>
            </a:r>
            <a:r>
              <a:rPr lang="ro-RO" sz="2000">
                <a:latin typeface="Arial"/>
                <a:cs typeface="Arial"/>
              </a:rPr>
              <a:t> pentru a afla de ce facem anumite alegeri.</a:t>
            </a:r>
            <a:endParaRPr lang="ro-RO" sz="2000" dirty="0">
              <a:latin typeface="Arial"/>
              <a:cs typeface="Arial"/>
            </a:endParaRPr>
          </a:p>
        </p:txBody>
      </p:sp>
      <p:sp>
        <p:nvSpPr>
          <p:cNvPr id="6" name="Tijdelijke aanduiding voor voettekst 3">
            <a:extLst>
              <a:ext uri="{FF2B5EF4-FFF2-40B4-BE49-F238E27FC236}">
                <a16:creationId xmlns:a16="http://schemas.microsoft.com/office/drawing/2014/main" id="{73290DE5-DA47-4D00-A474-2C9ACBB96B4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3650263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7C1DD-5ACF-4EAE-827F-211A44A8EE5E}"/>
              </a:ext>
            </a:extLst>
          </p:cNvPr>
          <p:cNvSpPr>
            <a:spLocks noGrp="1"/>
          </p:cNvSpPr>
          <p:nvPr>
            <p:ph type="title"/>
          </p:nvPr>
        </p:nvSpPr>
        <p:spPr/>
        <p:txBody>
          <a:bodyPr/>
          <a:lstStyle/>
          <a:p>
            <a:r>
              <a:rPr lang="ro-RO"/>
              <a:t>OBIECTIV</a:t>
            </a:r>
            <a:endParaRPr lang="ro-RO" dirty="0"/>
          </a:p>
        </p:txBody>
      </p:sp>
      <p:sp>
        <p:nvSpPr>
          <p:cNvPr id="3" name="Tijdelijke aanduiding voor inhoud 2">
            <a:extLst>
              <a:ext uri="{FF2B5EF4-FFF2-40B4-BE49-F238E27FC236}">
                <a16:creationId xmlns:a16="http://schemas.microsoft.com/office/drawing/2014/main" id="{B0BEDFB3-2F1F-4D97-B891-420307B9671D}"/>
              </a:ext>
            </a:extLst>
          </p:cNvPr>
          <p:cNvSpPr>
            <a:spLocks noGrp="1"/>
          </p:cNvSpPr>
          <p:nvPr>
            <p:ph idx="1"/>
          </p:nvPr>
        </p:nvSpPr>
        <p:spPr/>
        <p:txBody>
          <a:bodyPr vert="horz" lIns="91440" tIns="45720" rIns="91440" bIns="45720" rtlCol="0" anchor="t">
            <a:normAutofit/>
          </a:bodyPr>
          <a:lstStyle/>
          <a:p>
            <a:pPr lvl="0">
              <a:lnSpc>
                <a:spcPct val="100000"/>
              </a:lnSpc>
            </a:pPr>
            <a:r>
              <a:rPr lang="ro-RO" sz="2000"/>
              <a:t>Discutați despre siguranța la locul de muncă pornind de la diverse subiecte (reguli WAVE - valori și riscuri-cheie). Aflați mai multe despre motivațiile și dilemele personale ale fiecăruia, răspunzând la întrebări care vizează comportamentul (al fiecăruia) în materie de siguranță.</a:t>
            </a:r>
            <a:br>
              <a:rPr lang="ro-RO" sz="2000"/>
            </a:br>
            <a:endParaRPr lang="ro-RO" sz="2000"/>
          </a:p>
          <a:p>
            <a:pPr lvl="0">
              <a:lnSpc>
                <a:spcPct val="100000"/>
              </a:lnSpc>
            </a:pPr>
            <a:r>
              <a:rPr lang="ro-RO" sz="2000"/>
              <a:t>Creșteți gradul de conștientizare în materie de siguranță pe diverse subiecte.</a:t>
            </a:r>
            <a:br>
              <a:rPr lang="ro-RO" sz="2000"/>
            </a:br>
            <a:endParaRPr lang="ro-RO" sz="2000"/>
          </a:p>
          <a:p>
            <a:pPr lvl="0">
              <a:lnSpc>
                <a:spcPct val="100000"/>
              </a:lnSpc>
            </a:pPr>
            <a:r>
              <a:rPr lang="ro-RO" sz="2000"/>
              <a:t>Încurajați oamenii să se gândească la contribuția pe care o au cu privire la munca (mai) sigură.</a:t>
            </a:r>
            <a:endParaRPr lang="ro-RO" sz="2000">
              <a:cs typeface="Arial"/>
            </a:endParaRPr>
          </a:p>
          <a:p>
            <a:endParaRPr lang="ro-RO" dirty="0"/>
          </a:p>
        </p:txBody>
      </p:sp>
      <p:sp>
        <p:nvSpPr>
          <p:cNvPr id="6" name="Tijdelijke aanduiding voor voettekst 3">
            <a:extLst>
              <a:ext uri="{FF2B5EF4-FFF2-40B4-BE49-F238E27FC236}">
                <a16:creationId xmlns:a16="http://schemas.microsoft.com/office/drawing/2014/main" id="{27BD19F8-89EC-412E-A066-D44669D2446F}"/>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1410310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BCBD47-8444-4AC5-A451-C2BAC7FA4AC7}"/>
              </a:ext>
            </a:extLst>
          </p:cNvPr>
          <p:cNvSpPr>
            <a:spLocks noGrp="1"/>
          </p:cNvSpPr>
          <p:nvPr>
            <p:ph type="title"/>
          </p:nvPr>
        </p:nvSpPr>
        <p:spPr/>
        <p:txBody>
          <a:bodyPr/>
          <a:lstStyle/>
          <a:p>
            <a:r>
              <a:rPr lang="ro-RO"/>
              <a:t>MESAJE</a:t>
            </a:r>
            <a:endParaRPr lang="ro-RO" dirty="0"/>
          </a:p>
        </p:txBody>
      </p:sp>
      <p:sp>
        <p:nvSpPr>
          <p:cNvPr id="3" name="Tijdelijke aanduiding voor inhoud 2">
            <a:extLst>
              <a:ext uri="{FF2B5EF4-FFF2-40B4-BE49-F238E27FC236}">
                <a16:creationId xmlns:a16="http://schemas.microsoft.com/office/drawing/2014/main" id="{D45585B5-D809-4C79-A0E1-57E5D446C592}"/>
              </a:ext>
            </a:extLst>
          </p:cNvPr>
          <p:cNvSpPr>
            <a:spLocks noGrp="1"/>
          </p:cNvSpPr>
          <p:nvPr>
            <p:ph idx="1"/>
          </p:nvPr>
        </p:nvSpPr>
        <p:spPr/>
        <p:txBody>
          <a:bodyPr vert="horz" lIns="91440" tIns="45720" rIns="91440" bIns="45720" rtlCol="0" anchor="t">
            <a:normAutofit/>
          </a:bodyPr>
          <a:lstStyle/>
          <a:p>
            <a:pPr marL="0" indent="0" algn="ctr">
              <a:lnSpc>
                <a:spcPct val="150000"/>
              </a:lnSpc>
              <a:buNone/>
            </a:pPr>
            <a:endParaRPr lang="ro-RO" sz="2400" i="1"/>
          </a:p>
          <a:p>
            <a:pPr marL="0" indent="0" algn="ctr">
              <a:lnSpc>
                <a:spcPct val="150000"/>
              </a:lnSpc>
              <a:buNone/>
            </a:pPr>
            <a:r>
              <a:rPr lang="ro-RO">
                <a:effectLst/>
                <a:latin typeface="Calibri" panose="020F0502020204030204" pitchFamily="34" charset="0"/>
                <a:ea typeface="Calibri" panose="020F0502020204030204" pitchFamily="34" charset="0"/>
                <a:cs typeface="Arial" panose="020B0604020202020204" pitchFamily="34" charset="0"/>
              </a:rPr>
              <a:t>„Cum putem să ne îmbunătățim percepția asupra siguranței? Suntem convinși că acest lucru se poate realiza prin transformarea siguranței în ceva mai personal și prin menținerea unui dialog cu ceilalți.” </a:t>
            </a:r>
            <a:endParaRPr lang="ro-RO"/>
          </a:p>
          <a:p>
            <a:endParaRPr lang="ro-RO" dirty="0"/>
          </a:p>
        </p:txBody>
      </p:sp>
      <p:sp>
        <p:nvSpPr>
          <p:cNvPr id="6" name="Tijdelijke aanduiding voor voettekst 3">
            <a:extLst>
              <a:ext uri="{FF2B5EF4-FFF2-40B4-BE49-F238E27FC236}">
                <a16:creationId xmlns:a16="http://schemas.microsoft.com/office/drawing/2014/main" id="{49C8D631-90E5-463F-9839-1B43B90D611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73219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B50DE7-290E-4E24-ADE6-AD5FD71AFD97}"/>
              </a:ext>
            </a:extLst>
          </p:cNvPr>
          <p:cNvSpPr>
            <a:spLocks noGrp="1"/>
          </p:cNvSpPr>
          <p:nvPr>
            <p:ph type="title"/>
          </p:nvPr>
        </p:nvSpPr>
        <p:spPr/>
        <p:txBody>
          <a:bodyPr/>
          <a:lstStyle/>
          <a:p>
            <a:r>
              <a:rPr lang="ro-RO"/>
              <a:t>GRUPUL ȚINTĂ</a:t>
            </a:r>
            <a:endParaRPr lang="ro-RO" dirty="0"/>
          </a:p>
        </p:txBody>
      </p:sp>
      <p:sp>
        <p:nvSpPr>
          <p:cNvPr id="3" name="Tijdelijke aanduiding voor inhoud 2">
            <a:extLst>
              <a:ext uri="{FF2B5EF4-FFF2-40B4-BE49-F238E27FC236}">
                <a16:creationId xmlns:a16="http://schemas.microsoft.com/office/drawing/2014/main" id="{9BFA1311-E885-4DFC-AA7B-DDEA767C79D8}"/>
              </a:ext>
            </a:extLst>
          </p:cNvPr>
          <p:cNvSpPr>
            <a:spLocks noGrp="1"/>
          </p:cNvSpPr>
          <p:nvPr>
            <p:ph idx="1"/>
          </p:nvPr>
        </p:nvSpPr>
        <p:spPr/>
        <p:txBody>
          <a:bodyPr>
            <a:normAutofit fontScale="92500" lnSpcReduction="10000"/>
          </a:bodyPr>
          <a:lstStyle/>
          <a:p>
            <a:pPr marL="0" indent="0">
              <a:lnSpc>
                <a:spcPct val="100000"/>
              </a:lnSpc>
              <a:buNone/>
            </a:pPr>
            <a:r>
              <a:rPr lang="ro-RO" sz="2200" b="1"/>
              <a:t>Companiile VolkerWessels</a:t>
            </a:r>
          </a:p>
          <a:p>
            <a:pPr>
              <a:lnSpc>
                <a:spcPct val="100000"/>
              </a:lnSpc>
            </a:pPr>
            <a:r>
              <a:rPr lang="ro-RO" sz="2200"/>
              <a:t>Este obligatoriu pentru toate companiile VolkerWessels (cu excepția țărilor străine) să participe la Ziua siguranței.</a:t>
            </a:r>
            <a:br>
              <a:rPr lang="ro-RO" sz="2200"/>
            </a:br>
            <a:endParaRPr lang="ro-RO" sz="2200"/>
          </a:p>
          <a:p>
            <a:pPr marL="0" indent="0">
              <a:lnSpc>
                <a:spcPct val="100000"/>
              </a:lnSpc>
              <a:buNone/>
            </a:pPr>
            <a:r>
              <a:rPr lang="ro-RO" sz="2200" b="1"/>
              <a:t>Cine participă?</a:t>
            </a:r>
          </a:p>
          <a:p>
            <a:pPr>
              <a:lnSpc>
                <a:spcPct val="100000"/>
              </a:lnSpc>
            </a:pPr>
            <a:r>
              <a:rPr lang="ro-RO" sz="2200"/>
              <a:t>Toți angajații din cadrul companiei.</a:t>
            </a:r>
          </a:p>
          <a:p>
            <a:pPr>
              <a:lnSpc>
                <a:spcPct val="100000"/>
              </a:lnSpc>
            </a:pPr>
            <a:r>
              <a:rPr lang="ro-RO" sz="2200"/>
              <a:t>Contractorii independenți angajați.</a:t>
            </a:r>
          </a:p>
          <a:p>
            <a:pPr>
              <a:lnSpc>
                <a:spcPct val="100000"/>
              </a:lnSpc>
            </a:pPr>
            <a:r>
              <a:rPr lang="ro-RO" sz="2200"/>
              <a:t>Alt personal angajat și detașat.</a:t>
            </a:r>
          </a:p>
          <a:p>
            <a:pPr>
              <a:lnSpc>
                <a:spcPct val="100000"/>
              </a:lnSpc>
            </a:pPr>
            <a:r>
              <a:rPr lang="ro-RO" sz="2200"/>
              <a:t>Opțional, dar </a:t>
            </a:r>
            <a:r>
              <a:rPr lang="ro-RO" sz="2200" u="sng"/>
              <a:t>foarte recomandabil</a:t>
            </a:r>
            <a:r>
              <a:rPr lang="ro-RO" sz="2200"/>
              <a:t>: personal al subcontractanților și al altor contractanți. </a:t>
            </a:r>
            <a:br>
              <a:rPr lang="ro-RO" sz="2200"/>
            </a:br>
            <a:r>
              <a:rPr lang="ro-RO" sz="2200"/>
              <a:t>Companiile VolkerWessels pot decide singure dacă implică sau nu acest grup țintă.</a:t>
            </a:r>
          </a:p>
          <a:p>
            <a:endParaRPr lang="ro-RO" dirty="0"/>
          </a:p>
        </p:txBody>
      </p:sp>
      <p:sp>
        <p:nvSpPr>
          <p:cNvPr id="6" name="Tijdelijke aanduiding voor voettekst 3">
            <a:extLst>
              <a:ext uri="{FF2B5EF4-FFF2-40B4-BE49-F238E27FC236}">
                <a16:creationId xmlns:a16="http://schemas.microsoft.com/office/drawing/2014/main" id="{2DB93982-E351-4DE9-8062-CED3D3027BB3}"/>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2282449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79BFB5-F3A8-4FB2-8E24-F6AF5EA792EA}"/>
              </a:ext>
            </a:extLst>
          </p:cNvPr>
          <p:cNvSpPr>
            <a:spLocks noGrp="1"/>
          </p:cNvSpPr>
          <p:nvPr>
            <p:ph type="title"/>
          </p:nvPr>
        </p:nvSpPr>
        <p:spPr/>
        <p:txBody>
          <a:bodyPr/>
          <a:lstStyle/>
          <a:p>
            <a:r>
              <a:rPr lang="ro-RO"/>
              <a:t>CERINȚE MINIME</a:t>
            </a:r>
            <a:endParaRPr lang="ro-RO" dirty="0"/>
          </a:p>
        </p:txBody>
      </p:sp>
      <p:sp>
        <p:nvSpPr>
          <p:cNvPr id="3" name="Tijdelijke aanduiding voor inhoud 2">
            <a:extLst>
              <a:ext uri="{FF2B5EF4-FFF2-40B4-BE49-F238E27FC236}">
                <a16:creationId xmlns:a16="http://schemas.microsoft.com/office/drawing/2014/main" id="{86BB64C6-58E8-492B-B4E2-44C1E3D9119E}"/>
              </a:ext>
            </a:extLst>
          </p:cNvPr>
          <p:cNvSpPr>
            <a:spLocks noGrp="1"/>
          </p:cNvSpPr>
          <p:nvPr>
            <p:ph idx="1"/>
          </p:nvPr>
        </p:nvSpPr>
        <p:spPr/>
        <p:txBody>
          <a:bodyPr vert="horz" lIns="91440" tIns="45720" rIns="91440" bIns="45720" rtlCol="0" anchor="t">
            <a:normAutofit fontScale="62500" lnSpcReduction="20000"/>
          </a:bodyPr>
          <a:lstStyle/>
          <a:p>
            <a:pPr marL="0" indent="0">
              <a:lnSpc>
                <a:spcPct val="120000"/>
              </a:lnSpc>
              <a:buNone/>
            </a:pPr>
            <a:r>
              <a:rPr lang="ro-RO"/>
              <a:t>Trebuie să fie îndeplinite următoarele cerințe minime:</a:t>
            </a:r>
            <a:br>
              <a:rPr lang="ro-RO"/>
            </a:br>
            <a:endParaRPr lang="ro-RO"/>
          </a:p>
          <a:p>
            <a:pPr>
              <a:lnSpc>
                <a:spcPct val="120000"/>
              </a:lnSpc>
            </a:pPr>
            <a:r>
              <a:rPr lang="ro-RO"/>
              <a:t>Ziua siguranței are loc la sediile companiilor (de proiect) sau pentru personalul de birou, de exemplu, online, prin intermediul Teams. Acest lucru depinde și de măsurile COVID-19 care vor fi în vigoare la 30 martie.</a:t>
            </a:r>
          </a:p>
          <a:p>
            <a:pPr>
              <a:lnSpc>
                <a:spcPct val="120000"/>
              </a:lnSpc>
            </a:pPr>
            <a:r>
              <a:rPr lang="ro-RO"/>
              <a:t>Se discută despre acceleratorul WAVE timp de cel puțin 45 de minute până la o oră. În total, fiecare sesiune va necesita aproximativ 60 de minute.</a:t>
            </a:r>
            <a:endParaRPr lang="ro-RO">
              <a:cs typeface="Arial"/>
            </a:endParaRPr>
          </a:p>
          <a:p>
            <a:pPr>
              <a:lnSpc>
                <a:spcPct val="120000"/>
              </a:lnSpc>
            </a:pPr>
            <a:r>
              <a:rPr lang="ro-RO"/>
              <a:t>Prezentarea este utilizată ca bază. Bineînțeles, prezentarea poate fi completată cu alte subiecte de siguranță pe care compania dorește să le discute pe parcursul acestei zile.</a:t>
            </a:r>
          </a:p>
          <a:p>
            <a:pPr>
              <a:lnSpc>
                <a:spcPct val="120000"/>
              </a:lnSpc>
            </a:pPr>
            <a:r>
              <a:rPr lang="ro-RO"/>
              <a:t>Fiecare companie VolkerWessels stabilește ea însăși detaliile ulterioare ale acestei zile.</a:t>
            </a:r>
            <a:endParaRPr lang="ro-RO" dirty="0">
              <a:cs typeface="Arial"/>
            </a:endParaRPr>
          </a:p>
        </p:txBody>
      </p:sp>
      <p:sp>
        <p:nvSpPr>
          <p:cNvPr id="6" name="Tijdelijke aanduiding voor voettekst 3">
            <a:extLst>
              <a:ext uri="{FF2B5EF4-FFF2-40B4-BE49-F238E27FC236}">
                <a16:creationId xmlns:a16="http://schemas.microsoft.com/office/drawing/2014/main" id="{571F8670-49E2-4AB9-921D-731904BF6646}"/>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450315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223671-A5DE-4B3F-8AFF-CCC7EBEC7630}"/>
              </a:ext>
            </a:extLst>
          </p:cNvPr>
          <p:cNvSpPr>
            <a:spLocks noGrp="1"/>
          </p:cNvSpPr>
          <p:nvPr>
            <p:ph type="title"/>
          </p:nvPr>
        </p:nvSpPr>
        <p:spPr/>
        <p:txBody>
          <a:bodyPr/>
          <a:lstStyle/>
          <a:p>
            <a:r>
              <a:rPr lang="ro-RO">
                <a:cs typeface="Arial"/>
              </a:rPr>
              <a:t>RESURSE</a:t>
            </a:r>
            <a:endParaRPr lang="ro-RO" dirty="0">
              <a:cs typeface="Arial"/>
            </a:endParaRPr>
          </a:p>
        </p:txBody>
      </p:sp>
      <p:sp>
        <p:nvSpPr>
          <p:cNvPr id="3" name="Tijdelijke aanduiding voor inhoud 2">
            <a:extLst>
              <a:ext uri="{FF2B5EF4-FFF2-40B4-BE49-F238E27FC236}">
                <a16:creationId xmlns:a16="http://schemas.microsoft.com/office/drawing/2014/main" id="{1C6D1A77-AD3F-428F-BEB4-5F364A34E09C}"/>
              </a:ext>
            </a:extLst>
          </p:cNvPr>
          <p:cNvSpPr>
            <a:spLocks noGrp="1"/>
          </p:cNvSpPr>
          <p:nvPr>
            <p:ph idx="1"/>
          </p:nvPr>
        </p:nvSpPr>
        <p:spPr/>
        <p:txBody>
          <a:bodyPr vert="horz" lIns="91440" tIns="45720" rIns="91440" bIns="45720" rtlCol="0" anchor="t">
            <a:normAutofit/>
          </a:bodyPr>
          <a:lstStyle/>
          <a:p>
            <a:pPr>
              <a:lnSpc>
                <a:spcPct val="120000"/>
              </a:lnSpc>
            </a:pPr>
            <a:r>
              <a:rPr lang="ro-RO" sz="2000">
                <a:ea typeface="+mn-lt"/>
                <a:cs typeface="+mn-lt"/>
              </a:rPr>
              <a:t>Afiș, poster cu data evenimentului, poster electronic cu data evenimentului, manual pentru instructori, prezentare de început (inclusiv animație) și joc digital de siguranță. </a:t>
            </a:r>
          </a:p>
          <a:p>
            <a:pPr>
              <a:lnSpc>
                <a:spcPct val="120000"/>
              </a:lnSpc>
            </a:pPr>
            <a:r>
              <a:rPr lang="ro-RO" sz="2000">
                <a:ea typeface="+mn-lt"/>
                <a:cs typeface="+mn-lt"/>
              </a:rPr>
              <a:t>Jocul de cărți pentru acceleratorul WAVE și calendarul detașabil care îl însoțește vor fi împărtășite companiilor în prima săptămână din mai 2022. </a:t>
            </a:r>
            <a:endParaRPr lang="ro-RO" sz="2000" dirty="0">
              <a:cs typeface="Arial"/>
            </a:endParaRPr>
          </a:p>
        </p:txBody>
      </p:sp>
      <p:sp>
        <p:nvSpPr>
          <p:cNvPr id="6" name="Tijdelijke aanduiding voor voettekst 3">
            <a:extLst>
              <a:ext uri="{FF2B5EF4-FFF2-40B4-BE49-F238E27FC236}">
                <a16:creationId xmlns:a16="http://schemas.microsoft.com/office/drawing/2014/main" id="{FA14F0F2-1EB8-4A0A-9904-1E9F1A54F2C5}"/>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221279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D0AAD5-E55D-43BE-8B73-21DED9F09B61}"/>
              </a:ext>
            </a:extLst>
          </p:cNvPr>
          <p:cNvSpPr>
            <a:spLocks noGrp="1"/>
          </p:cNvSpPr>
          <p:nvPr>
            <p:ph type="title"/>
          </p:nvPr>
        </p:nvSpPr>
        <p:spPr/>
        <p:txBody>
          <a:bodyPr/>
          <a:lstStyle/>
          <a:p>
            <a:r>
              <a:rPr lang="ro-RO"/>
              <a:t>POSIBILE ELEMENTE SPECIFICE - BIROU</a:t>
            </a:r>
            <a:endParaRPr lang="ro-RO" dirty="0"/>
          </a:p>
        </p:txBody>
      </p:sp>
      <p:sp>
        <p:nvSpPr>
          <p:cNvPr id="3" name="Tijdelijke aanduiding voor inhoud 2">
            <a:extLst>
              <a:ext uri="{FF2B5EF4-FFF2-40B4-BE49-F238E27FC236}">
                <a16:creationId xmlns:a16="http://schemas.microsoft.com/office/drawing/2014/main" id="{579FA90E-08D8-4C61-B3F7-3F003BF24E02}"/>
              </a:ext>
            </a:extLst>
          </p:cNvPr>
          <p:cNvSpPr>
            <a:spLocks noGrp="1"/>
          </p:cNvSpPr>
          <p:nvPr>
            <p:ph idx="1"/>
          </p:nvPr>
        </p:nvSpPr>
        <p:spPr/>
        <p:txBody>
          <a:bodyPr vert="horz" lIns="91440" tIns="45720" rIns="91440" bIns="45720" rtlCol="0" anchor="t">
            <a:normAutofit/>
          </a:bodyPr>
          <a:lstStyle/>
          <a:p>
            <a:pPr marL="0" indent="0">
              <a:buNone/>
            </a:pPr>
            <a:r>
              <a:rPr lang="ro-RO" sz="2000" b="1"/>
              <a:t>Demararea de către consiliul de administrație sau conducerea executivă a personalului de birou </a:t>
            </a:r>
            <a:br>
              <a:rPr lang="ro-RO" sz="2000" b="1"/>
            </a:br>
            <a:r>
              <a:rPr lang="ro-RO" sz="2000"/>
              <a:t>Punctul forte al programului este faptul că stârnește o discuție în rândul angajaților. Acest lucru ne face să discutăm sincer despre siguranță. Suntem convinși că toată lumea are o influență asupra muncii în condiții de siguranță și a prevenirii accidentelor. Siguranța nu se limitează la șantier.</a:t>
            </a:r>
            <a:endParaRPr lang="ro-RO" sz="2000">
              <a:cs typeface="Arial"/>
            </a:endParaRPr>
          </a:p>
          <a:p>
            <a:pPr marL="0" indent="0">
              <a:buNone/>
            </a:pPr>
            <a:r>
              <a:rPr lang="ro-RO" sz="2000" b="1"/>
              <a:t>Unelte necesare</a:t>
            </a:r>
            <a:br>
              <a:rPr lang="ro-RO" sz="2000"/>
            </a:br>
            <a:r>
              <a:rPr lang="ro-RO" sz="2000"/>
              <a:t>Videoproiector, laptop, sistem de sunet și pornire a prezentării.</a:t>
            </a:r>
            <a:br>
              <a:rPr lang="ro-RO" sz="2000"/>
            </a:br>
            <a:br>
              <a:rPr lang="ro-RO" sz="2000"/>
            </a:br>
            <a:r>
              <a:rPr lang="ro-RO" sz="2000">
                <a:highlight>
                  <a:srgbClr val="FFFF00"/>
                </a:highlight>
              </a:rPr>
              <a:t>NOTĂ: Jocul digital despre siguranță poate fi accesat doar prin Chrome, </a:t>
            </a:r>
            <a:r>
              <a:rPr lang="ro-RO" sz="2000" u="sng">
                <a:highlight>
                  <a:srgbClr val="FFFF00"/>
                </a:highlight>
              </a:rPr>
              <a:t>nu</a:t>
            </a:r>
            <a:r>
              <a:rPr lang="ro-RO" sz="2000">
                <a:highlight>
                  <a:srgbClr val="FFFF00"/>
                </a:highlight>
              </a:rPr>
              <a:t> prin Internet Explorer.</a:t>
            </a:r>
          </a:p>
          <a:p>
            <a:endParaRPr lang="ro-RO" dirty="0"/>
          </a:p>
        </p:txBody>
      </p:sp>
      <p:sp>
        <p:nvSpPr>
          <p:cNvPr id="6" name="Tijdelijke aanduiding voor voettekst 3">
            <a:extLst>
              <a:ext uri="{FF2B5EF4-FFF2-40B4-BE49-F238E27FC236}">
                <a16:creationId xmlns:a16="http://schemas.microsoft.com/office/drawing/2014/main" id="{B3D34200-793C-44D7-871D-40557AED7ACA}"/>
              </a:ext>
            </a:extLst>
          </p:cNvPr>
          <p:cNvSpPr txBox="1">
            <a:spLocks/>
          </p:cNvSpPr>
          <p:nvPr/>
        </p:nvSpPr>
        <p:spPr>
          <a:xfrm>
            <a:off x="838200" y="6075112"/>
            <a:ext cx="4185920" cy="221457"/>
          </a:xfrm>
          <a:prstGeom prst="rect">
            <a:avLst/>
          </a:prstGeom>
        </p:spPr>
        <p:txBody>
          <a:bodyPr/>
          <a:lstStyle>
            <a:defPPr>
              <a:defRPr lang="nl-NL"/>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o-RO"/>
              <a:t>Pregătiți-vă de siguranță! Ne veți ajuta să creștem ritmul? </a:t>
            </a:r>
            <a:endParaRPr lang="ro-RO" dirty="0"/>
          </a:p>
        </p:txBody>
      </p:sp>
    </p:spTree>
    <p:extLst>
      <p:ext uri="{BB962C8B-B14F-4D97-AF65-F5344CB8AC3E}">
        <p14:creationId xmlns:p14="http://schemas.microsoft.com/office/powerpoint/2010/main" val="2564984213"/>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ie xmlns="528030cc-51b5-44b5-b722-528c6c2fb7e5">
      <Value>Veiligheidsdag 2022</Value>
    </Categori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4B4A535ABC5AF4EBA663EBB99F9E108" ma:contentTypeVersion="9" ma:contentTypeDescription="Een nieuw document maken." ma:contentTypeScope="" ma:versionID="08a5ef7a87640192842e67be6bf33f58">
  <xsd:schema xmlns:xsd="http://www.w3.org/2001/XMLSchema" xmlns:xs="http://www.w3.org/2001/XMLSchema" xmlns:p="http://schemas.microsoft.com/office/2006/metadata/properties" xmlns:ns2="528030cc-51b5-44b5-b722-528c6c2fb7e5" targetNamespace="http://schemas.microsoft.com/office/2006/metadata/properties" ma:root="true" ma:fieldsID="7666de4a4eb70295220bae9b0aeba9bc" ns2:_="">
    <xsd:import namespace="528030cc-51b5-44b5-b722-528c6c2fb7e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Categori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8030cc-51b5-44b5-b722-528c6c2fb7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Categorie" ma:index="16" nillable="true" ma:displayName="Categorie" ma:format="Dropdown" ma:internalName="Categorie">
      <xsd:complexType>
        <xsd:complexContent>
          <xsd:extension base="dms:MultiChoice">
            <xsd:sequence>
              <xsd:element name="Value" maxOccurs="unbounded" minOccurs="0" nillable="true">
                <xsd:simpleType>
                  <xsd:restriction base="dms:Choice">
                    <xsd:enumeration value="Veiligheid in cijfers"/>
                    <xsd:enumeration value="Brain Based Safety"/>
                    <xsd:enumeration value="Ongevalsonderzoek"/>
                    <xsd:enumeration value="Beleid en Procedures"/>
                    <xsd:enumeration value="WAVE-waarde Open"/>
                    <xsd:enumeration value="WAVE-waarde Verantwoordelijk"/>
                    <xsd:enumeration value="Veiligheidsprogramma boek"/>
                    <xsd:enumeration value="Huisstijlhandboek"/>
                    <xsd:enumeration value="WAVE-alerts en Best Practises 2022"/>
                    <xsd:enumeration value="WAVE-alerts en Best Practises 2021"/>
                    <xsd:enumeration value="WAVE-alerts en Best Practises 2020"/>
                    <xsd:enumeration value="WAVE-alerts en Best Practises 2019"/>
                    <xsd:enumeration value="WAVE-alerts en Best Practises 2018"/>
                    <xsd:enumeration value="WAVE-alerts en Best Practises 2017"/>
                    <xsd:enumeration value="WAVE-alerts en Best Practises ouder"/>
                    <xsd:enumeration value="Veiligheidsagenda"/>
                    <xsd:enumeration value="Veiligheidskrant"/>
                    <xsd:enumeration value="Laden en lossen"/>
                    <xsd:enumeration value="Reductie aanrijdgevaar"/>
                    <xsd:enumeration value="Snijden"/>
                    <xsd:enumeration value="Hitte"/>
                    <xsd:enumeration value="Trappen"/>
                    <xsd:enumeration value="Werken op hoogte"/>
                    <xsd:enumeration value="Veiligheidsdag 2022"/>
                    <xsd:enumeration value="Veiligheidsdag 2021"/>
                    <xsd:enumeration value="KA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1A4503A-3881-45AF-BE74-639E94768E8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CA94F87-2CC3-4C69-9491-79F74DF784E1}"/>
</file>

<file path=customXml/itemProps3.xml><?xml version="1.0" encoding="utf-8"?>
<ds:datastoreItem xmlns:ds="http://schemas.openxmlformats.org/officeDocument/2006/customXml" ds:itemID="{91449487-1E5C-4C88-BF11-D36996CDF8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0</TotalTime>
  <Words>1159</Words>
  <Application>Microsoft Office PowerPoint</Application>
  <PresentationFormat>Grand écran</PresentationFormat>
  <Paragraphs>77</Paragraphs>
  <Slides>12</Slides>
  <Notes>12</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12</vt:i4>
      </vt:variant>
    </vt:vector>
  </HeadingPairs>
  <TitlesOfParts>
    <vt:vector size="15" baseType="lpstr">
      <vt:lpstr>Arial</vt:lpstr>
      <vt:lpstr>Calibri</vt:lpstr>
      <vt:lpstr>Kantoorthema</vt:lpstr>
      <vt:lpstr>ZIUA SIGURANȚEI  PREGĂTIȚI-VĂ DE SIGURANȚĂ! NE VEȚI AJUTA SĂ CREȘTEM RITMUL?   30 martie 2022</vt:lpstr>
      <vt:lpstr>INTRODUCERE</vt:lpstr>
      <vt:lpstr>CONTEXT</vt:lpstr>
      <vt:lpstr>OBIECTIV</vt:lpstr>
      <vt:lpstr>MESAJE</vt:lpstr>
      <vt:lpstr>GRUPUL ȚINTĂ</vt:lpstr>
      <vt:lpstr>CERINȚE MINIME</vt:lpstr>
      <vt:lpstr>RESURSE</vt:lpstr>
      <vt:lpstr>POSIBILE ELEMENTE SPECIFICE - BIROU</vt:lpstr>
      <vt:lpstr>POSIBILE ELEMENTE SPECIFICE - PROIECT</vt:lpstr>
      <vt:lpstr>EVALUARE ȘI FEEDBACK</vt:lpstr>
      <vt:lpstr>MULT SUCCES CU PREGĂTIRILE!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SAMEN VALLEN VOOR VEILIGHEID  6 oktober 2021</dc:title>
  <dc:creator>Hendrikx, Yvonne</dc:creator>
  <cp:lastModifiedBy>Anastasiya Reznik</cp:lastModifiedBy>
  <cp:revision>4</cp:revision>
  <dcterms:created xsi:type="dcterms:W3CDTF">2020-01-27T11:52:02Z</dcterms:created>
  <dcterms:modified xsi:type="dcterms:W3CDTF">2022-02-08T10:35:16Z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0x01010064B4A535ABC5AF4EBA663EBB99F9E108</vt:lpwstr>
  </property>
  <property fmtid="{D5CDD505-2E9C-101B-9397-08002B2CF9AE}" pid="3" name="Order">
    <vt:r8>100</vt:r8>
  </property>
</Properties>
</file>